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1" r:id="rId5"/>
  </p:sldMasterIdLst>
  <p:notesMasterIdLst>
    <p:notesMasterId r:id="rId14"/>
  </p:notesMasterIdLst>
  <p:handoutMasterIdLst>
    <p:handoutMasterId r:id="rId15"/>
  </p:handoutMasterIdLst>
  <p:sldIdLst>
    <p:sldId id="274" r:id="rId6"/>
    <p:sldId id="296" r:id="rId7"/>
    <p:sldId id="294" r:id="rId8"/>
    <p:sldId id="260" r:id="rId9"/>
    <p:sldId id="263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e Schoe" initials="ES" lastIdx="3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333333"/>
    <a:srgbClr val="FFFFFF"/>
    <a:srgbClr val="4F7BA6"/>
    <a:srgbClr val="004489"/>
    <a:srgbClr val="E6E6E6"/>
    <a:srgbClr val="5789BB"/>
    <a:srgbClr val="002A52"/>
    <a:srgbClr val="002244"/>
    <a:srgbClr val="66A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9912" autoAdjust="0"/>
  </p:normalViewPr>
  <p:slideViewPr>
    <p:cSldViewPr snapToGrid="0">
      <p:cViewPr varScale="1">
        <p:scale>
          <a:sx n="82" d="100"/>
          <a:sy n="82" d="100"/>
        </p:scale>
        <p:origin x="893" y="9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rtembourg Jerome" userId="f37d19e2-56be-4ae7-bb6d-f2b6dc6c0977" providerId="ADAL" clId="{D828561B-87B0-476D-B9FC-AFEC91D68FED}"/>
    <pc:docChg chg="undo custSel addSld delSld modSld delMainMaster modMainMaster">
      <pc:chgData name="Bourtembourg Jerome" userId="f37d19e2-56be-4ae7-bb6d-f2b6dc6c0977" providerId="ADAL" clId="{D828561B-87B0-476D-B9FC-AFEC91D68FED}" dt="2022-03-15T16:04:25.089" v="530" actId="47"/>
      <pc:docMkLst>
        <pc:docMk/>
      </pc:docMkLst>
      <pc:sldChg chg="del">
        <pc:chgData name="Bourtembourg Jerome" userId="f37d19e2-56be-4ae7-bb6d-f2b6dc6c0977" providerId="ADAL" clId="{D828561B-87B0-476D-B9FC-AFEC91D68FED}" dt="2022-03-15T14:51:28.548" v="214" actId="47"/>
        <pc:sldMkLst>
          <pc:docMk/>
          <pc:sldMk cId="3581607856" sldId="257"/>
        </pc:sldMkLst>
      </pc:sldChg>
      <pc:sldChg chg="add del">
        <pc:chgData name="Bourtembourg Jerome" userId="f37d19e2-56be-4ae7-bb6d-f2b6dc6c0977" providerId="ADAL" clId="{D828561B-87B0-476D-B9FC-AFEC91D68FED}" dt="2022-03-15T15:57:49.764" v="509"/>
        <pc:sldMkLst>
          <pc:docMk/>
          <pc:sldMk cId="4287028303" sldId="260"/>
        </pc:sldMkLst>
      </pc:sldChg>
      <pc:sldChg chg="add del">
        <pc:chgData name="Bourtembourg Jerome" userId="f37d19e2-56be-4ae7-bb6d-f2b6dc6c0977" providerId="ADAL" clId="{D828561B-87B0-476D-B9FC-AFEC91D68FED}" dt="2022-03-15T15:57:49.764" v="509"/>
        <pc:sldMkLst>
          <pc:docMk/>
          <pc:sldMk cId="2383744712" sldId="263"/>
        </pc:sldMkLst>
      </pc:sldChg>
      <pc:sldChg chg="add del">
        <pc:chgData name="Bourtembourg Jerome" userId="f37d19e2-56be-4ae7-bb6d-f2b6dc6c0977" providerId="ADAL" clId="{D828561B-87B0-476D-B9FC-AFEC91D68FED}" dt="2022-03-15T15:57:49.764" v="509"/>
        <pc:sldMkLst>
          <pc:docMk/>
          <pc:sldMk cId="2229033647" sldId="265"/>
        </pc:sldMkLst>
      </pc:sldChg>
      <pc:sldChg chg="add del">
        <pc:chgData name="Bourtembourg Jerome" userId="f37d19e2-56be-4ae7-bb6d-f2b6dc6c0977" providerId="ADAL" clId="{D828561B-87B0-476D-B9FC-AFEC91D68FED}" dt="2022-03-15T15:57:49.764" v="509"/>
        <pc:sldMkLst>
          <pc:docMk/>
          <pc:sldMk cId="3403288777" sldId="267"/>
        </pc:sldMkLst>
      </pc:sldChg>
      <pc:sldChg chg="modSp add del mod">
        <pc:chgData name="Bourtembourg Jerome" userId="f37d19e2-56be-4ae7-bb6d-f2b6dc6c0977" providerId="ADAL" clId="{D828561B-87B0-476D-B9FC-AFEC91D68FED}" dt="2022-03-15T15:57:49.764" v="509"/>
        <pc:sldMkLst>
          <pc:docMk/>
          <pc:sldMk cId="1160898161" sldId="268"/>
        </pc:sldMkLst>
        <pc:spChg chg="mod">
          <ac:chgData name="Bourtembourg Jerome" userId="f37d19e2-56be-4ae7-bb6d-f2b6dc6c0977" providerId="ADAL" clId="{D828561B-87B0-476D-B9FC-AFEC91D68FED}" dt="2022-03-15T15:57:49.764" v="509"/>
          <ac:spMkLst>
            <pc:docMk/>
            <pc:sldMk cId="1160898161" sldId="268"/>
            <ac:spMk id="3" creationId="{C5C9154C-3420-4937-87C0-7A506F01A9D5}"/>
          </ac:spMkLst>
        </pc:spChg>
      </pc:sldChg>
      <pc:sldChg chg="modSp mod">
        <pc:chgData name="Bourtembourg Jerome" userId="f37d19e2-56be-4ae7-bb6d-f2b6dc6c0977" providerId="ADAL" clId="{D828561B-87B0-476D-B9FC-AFEC91D68FED}" dt="2022-03-15T15:58:35.357" v="511" actId="20577"/>
        <pc:sldMkLst>
          <pc:docMk/>
          <pc:sldMk cId="1437373777" sldId="274"/>
        </pc:sldMkLst>
        <pc:spChg chg="mod">
          <ac:chgData name="Bourtembourg Jerome" userId="f37d19e2-56be-4ae7-bb6d-f2b6dc6c0977" providerId="ADAL" clId="{D828561B-87B0-476D-B9FC-AFEC91D68FED}" dt="2022-03-15T14:01:55.598" v="42" actId="14100"/>
          <ac:spMkLst>
            <pc:docMk/>
            <pc:sldMk cId="1437373777" sldId="274"/>
            <ac:spMk id="3" creationId="{D58E3FC2-3B39-4122-A919-F9EC89FA888C}"/>
          </ac:spMkLst>
        </pc:spChg>
        <pc:spChg chg="mod">
          <ac:chgData name="Bourtembourg Jerome" userId="f37d19e2-56be-4ae7-bb6d-f2b6dc6c0977" providerId="ADAL" clId="{D828561B-87B0-476D-B9FC-AFEC91D68FED}" dt="2022-03-15T15:58:35.357" v="511" actId="20577"/>
          <ac:spMkLst>
            <pc:docMk/>
            <pc:sldMk cId="1437373777" sldId="274"/>
            <ac:spMk id="5" creationId="{C753ACDE-6032-4BC5-A2DC-FAAC4A75A64C}"/>
          </ac:spMkLst>
        </pc:spChg>
        <pc:spChg chg="mod">
          <ac:chgData name="Bourtembourg Jerome" userId="f37d19e2-56be-4ae7-bb6d-f2b6dc6c0977" providerId="ADAL" clId="{D828561B-87B0-476D-B9FC-AFEC91D68FED}" dt="2022-03-15T15:56:48.919" v="505" actId="20577"/>
          <ac:spMkLst>
            <pc:docMk/>
            <pc:sldMk cId="1437373777" sldId="274"/>
            <ac:spMk id="6" creationId="{82A3410A-967D-4E41-BAAB-1D327C99E8AC}"/>
          </ac:spMkLst>
        </pc:spChg>
        <pc:spChg chg="mod">
          <ac:chgData name="Bourtembourg Jerome" userId="f37d19e2-56be-4ae7-bb6d-f2b6dc6c0977" providerId="ADAL" clId="{D828561B-87B0-476D-B9FC-AFEC91D68FED}" dt="2022-03-15T13:58:02.181" v="21" actId="20577"/>
          <ac:spMkLst>
            <pc:docMk/>
            <pc:sldMk cId="1437373777" sldId="274"/>
            <ac:spMk id="7" creationId="{78539205-F096-4884-90C9-C21B32F76C28}"/>
          </ac:spMkLst>
        </pc:spChg>
      </pc:sldChg>
      <pc:sldChg chg="del">
        <pc:chgData name="Bourtembourg Jerome" userId="f37d19e2-56be-4ae7-bb6d-f2b6dc6c0977" providerId="ADAL" clId="{D828561B-87B0-476D-B9FC-AFEC91D68FED}" dt="2022-03-15T14:50:41.435" v="183" actId="47"/>
        <pc:sldMkLst>
          <pc:docMk/>
          <pc:sldMk cId="650065206" sldId="286"/>
        </pc:sldMkLst>
      </pc:sldChg>
      <pc:sldChg chg="del">
        <pc:chgData name="Bourtembourg Jerome" userId="f37d19e2-56be-4ae7-bb6d-f2b6dc6c0977" providerId="ADAL" clId="{D828561B-87B0-476D-B9FC-AFEC91D68FED}" dt="2022-03-15T14:50:42.442" v="184" actId="47"/>
        <pc:sldMkLst>
          <pc:docMk/>
          <pc:sldMk cId="3449098313" sldId="288"/>
        </pc:sldMkLst>
      </pc:sldChg>
      <pc:sldChg chg="del">
        <pc:chgData name="Bourtembourg Jerome" userId="f37d19e2-56be-4ae7-bb6d-f2b6dc6c0977" providerId="ADAL" clId="{D828561B-87B0-476D-B9FC-AFEC91D68FED}" dt="2022-03-15T14:51:29.410" v="215" actId="47"/>
        <pc:sldMkLst>
          <pc:docMk/>
          <pc:sldMk cId="331739752" sldId="290"/>
        </pc:sldMkLst>
      </pc:sldChg>
      <pc:sldChg chg="del">
        <pc:chgData name="Bourtembourg Jerome" userId="f37d19e2-56be-4ae7-bb6d-f2b6dc6c0977" providerId="ADAL" clId="{D828561B-87B0-476D-B9FC-AFEC91D68FED}" dt="2022-03-15T14:51:30.419" v="216" actId="47"/>
        <pc:sldMkLst>
          <pc:docMk/>
          <pc:sldMk cId="4034359400" sldId="291"/>
        </pc:sldMkLst>
      </pc:sldChg>
      <pc:sldChg chg="addSp delSp modSp new add del mod modClrScheme chgLayout">
        <pc:chgData name="Bourtembourg Jerome" userId="f37d19e2-56be-4ae7-bb6d-f2b6dc6c0977" providerId="ADAL" clId="{D828561B-87B0-476D-B9FC-AFEC91D68FED}" dt="2022-03-15T15:34:38.036" v="483" actId="47"/>
        <pc:sldMkLst>
          <pc:docMk/>
          <pc:sldMk cId="2509243783" sldId="292"/>
        </pc:sldMkLst>
        <pc:spChg chg="del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2" creationId="{F7C07A64-C138-4975-808D-D6506BAF7D4E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3" creationId="{D69511FB-8FA7-440A-A627-54AE9A295A48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4" creationId="{63DE10F6-2F01-4B3C-B1C5-7451F3B973F2}"/>
          </ac:spMkLst>
        </pc:spChg>
        <pc:spChg chg="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5" creationId="{C8C931CA-314E-4BC0-9E58-DAEB752A852B}"/>
          </ac:spMkLst>
        </pc:spChg>
        <pc:spChg chg="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6" creationId="{86F23AC0-811A-4949-BC04-D4286265B65D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7" creationId="{83517200-EA42-41C5-9D05-C445443B1498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8" creationId="{3EB1BA31-840F-4158-973F-788BF8C43EE7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9" creationId="{4C80B6F6-CE48-4401-A283-94EE6178351E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0" creationId="{B4F8EA05-6F55-4D72-ACD8-15DD3A98CB90}"/>
          </ac:spMkLst>
        </pc:spChg>
        <pc:spChg chg="del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1" creationId="{CB058023-EA9C-46B4-9B55-A6BABC360E17}"/>
          </ac:spMkLst>
        </pc:spChg>
        <pc:spChg chg="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2" creationId="{AEA23755-9B69-4835-A479-45804DB62760}"/>
          </ac:spMkLst>
        </pc:spChg>
        <pc:spChg chg="add mod ord">
          <ac:chgData name="Bourtembourg Jerome" userId="f37d19e2-56be-4ae7-bb6d-f2b6dc6c0977" providerId="ADAL" clId="{D828561B-87B0-476D-B9FC-AFEC91D68FED}" dt="2022-03-15T14:03:02.047" v="84" actId="790"/>
          <ac:spMkLst>
            <pc:docMk/>
            <pc:sldMk cId="2509243783" sldId="292"/>
            <ac:spMk id="13" creationId="{740BAAE8-C993-4927-BF66-138420D7FB02}"/>
          </ac:spMkLst>
        </pc:spChg>
        <pc:spChg chg="add mod ord">
          <ac:chgData name="Bourtembourg Jerome" userId="f37d19e2-56be-4ae7-bb6d-f2b6dc6c0977" providerId="ADAL" clId="{D828561B-87B0-476D-B9FC-AFEC91D68FED}" dt="2022-03-15T15:10:35.147" v="388" actId="14100"/>
          <ac:spMkLst>
            <pc:docMk/>
            <pc:sldMk cId="2509243783" sldId="292"/>
            <ac:spMk id="14" creationId="{E1686B05-7F38-49B8-91C5-57CE19B51A00}"/>
          </ac:spMkLst>
        </pc:spChg>
        <pc:spChg chg="add mod ord">
          <ac:chgData name="Bourtembourg Jerome" userId="f37d19e2-56be-4ae7-bb6d-f2b6dc6c0977" providerId="ADAL" clId="{D828561B-87B0-476D-B9FC-AFEC91D68FED}" dt="2022-03-15T14:51:10.784" v="211" actId="20577"/>
          <ac:spMkLst>
            <pc:docMk/>
            <pc:sldMk cId="2509243783" sldId="292"/>
            <ac:spMk id="15" creationId="{9ACECA6B-A093-4464-998B-8BF6BCE6A47F}"/>
          </ac:spMkLst>
        </pc:spChg>
        <pc:spChg chg="add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6" creationId="{B200682E-0257-44F7-815C-819F0D35F121}"/>
          </ac:spMkLst>
        </pc:spChg>
        <pc:spChg chg="add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7" creationId="{8B8BF515-18E5-453C-8E2E-415CC3484153}"/>
          </ac:spMkLst>
        </pc:spChg>
        <pc:spChg chg="add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8" creationId="{ED927D79-0CD4-46BF-BC67-2C15D2883360}"/>
          </ac:spMkLst>
        </pc:spChg>
        <pc:spChg chg="add mod ord">
          <ac:chgData name="Bourtembourg Jerome" userId="f37d19e2-56be-4ae7-bb6d-f2b6dc6c0977" providerId="ADAL" clId="{D828561B-87B0-476D-B9FC-AFEC91D68FED}" dt="2022-03-15T13:59:31.411" v="33" actId="700"/>
          <ac:spMkLst>
            <pc:docMk/>
            <pc:sldMk cId="2509243783" sldId="292"/>
            <ac:spMk id="19" creationId="{1DAC96BE-8909-42EB-9A11-B67734F4B19E}"/>
          </ac:spMkLst>
        </pc:spChg>
        <pc:spChg chg="mod">
          <ac:chgData name="Bourtembourg Jerome" userId="f37d19e2-56be-4ae7-bb6d-f2b6dc6c0977" providerId="ADAL" clId="{D828561B-87B0-476D-B9FC-AFEC91D68FED}" dt="2022-03-15T14:50:23.352" v="181" actId="18245"/>
          <ac:spMkLst>
            <pc:docMk/>
            <pc:sldMk cId="2509243783" sldId="292"/>
            <ac:spMk id="22" creationId="{BD70C3CF-6D21-4218-A2DF-42123ED70647}"/>
          </ac:spMkLst>
        </pc:spChg>
        <pc:spChg chg="mod">
          <ac:chgData name="Bourtembourg Jerome" userId="f37d19e2-56be-4ae7-bb6d-f2b6dc6c0977" providerId="ADAL" clId="{D828561B-87B0-476D-B9FC-AFEC91D68FED}" dt="2022-03-15T14:50:23.352" v="181" actId="18245"/>
          <ac:spMkLst>
            <pc:docMk/>
            <pc:sldMk cId="2509243783" sldId="292"/>
            <ac:spMk id="23" creationId="{90517420-E633-4D04-9FE1-616B409AF94A}"/>
          </ac:spMkLst>
        </pc:spChg>
        <pc:spChg chg="mod">
          <ac:chgData name="Bourtembourg Jerome" userId="f37d19e2-56be-4ae7-bb6d-f2b6dc6c0977" providerId="ADAL" clId="{D828561B-87B0-476D-B9FC-AFEC91D68FED}" dt="2022-03-15T14:50:23.352" v="181" actId="18245"/>
          <ac:spMkLst>
            <pc:docMk/>
            <pc:sldMk cId="2509243783" sldId="292"/>
            <ac:spMk id="24" creationId="{5AC3535C-7256-476C-8C80-C6B4BB8EE0AC}"/>
          </ac:spMkLst>
        </pc:spChg>
        <pc:spChg chg="mod">
          <ac:chgData name="Bourtembourg Jerome" userId="f37d19e2-56be-4ae7-bb6d-f2b6dc6c0977" providerId="ADAL" clId="{D828561B-87B0-476D-B9FC-AFEC91D68FED}" dt="2022-03-15T14:50:23.352" v="181" actId="18245"/>
          <ac:spMkLst>
            <pc:docMk/>
            <pc:sldMk cId="2509243783" sldId="292"/>
            <ac:spMk id="25" creationId="{80417DFF-3F14-47ED-A8BC-118A81AF64C4}"/>
          </ac:spMkLst>
        </pc:spChg>
        <pc:spChg chg="mod">
          <ac:chgData name="Bourtembourg Jerome" userId="f37d19e2-56be-4ae7-bb6d-f2b6dc6c0977" providerId="ADAL" clId="{D828561B-87B0-476D-B9FC-AFEC91D68FED}" dt="2022-03-15T14:50:23.352" v="181" actId="18245"/>
          <ac:spMkLst>
            <pc:docMk/>
            <pc:sldMk cId="2509243783" sldId="292"/>
            <ac:spMk id="26" creationId="{7FADC43A-2276-48FF-9994-4B2990943C80}"/>
          </ac:spMkLst>
        </pc:spChg>
        <pc:spChg chg="mod">
          <ac:chgData name="Bourtembourg Jerome" userId="f37d19e2-56be-4ae7-bb6d-f2b6dc6c0977" providerId="ADAL" clId="{D828561B-87B0-476D-B9FC-AFEC91D68FED}" dt="2022-03-15T14:50:23.352" v="181" actId="18245"/>
          <ac:spMkLst>
            <pc:docMk/>
            <pc:sldMk cId="2509243783" sldId="292"/>
            <ac:spMk id="27" creationId="{00EDF7AB-65BC-410F-AF1B-3A6420A117B5}"/>
          </ac:spMkLst>
        </pc:spChg>
        <pc:spChg chg="mod">
          <ac:chgData name="Bourtembourg Jerome" userId="f37d19e2-56be-4ae7-bb6d-f2b6dc6c0977" providerId="ADAL" clId="{D828561B-87B0-476D-B9FC-AFEC91D68FED}" dt="2022-03-15T14:50:01.827" v="180" actId="18245"/>
          <ac:spMkLst>
            <pc:docMk/>
            <pc:sldMk cId="2509243783" sldId="292"/>
            <ac:spMk id="28" creationId="{57314A02-7D31-431B-91B6-BE6F688B820E}"/>
          </ac:spMkLst>
        </pc:spChg>
        <pc:grpChg chg="mod">
          <ac:chgData name="Bourtembourg Jerome" userId="f37d19e2-56be-4ae7-bb6d-f2b6dc6c0977" providerId="ADAL" clId="{D828561B-87B0-476D-B9FC-AFEC91D68FED}" dt="2022-03-15T14:50:23.352" v="181" actId="18245"/>
          <ac:grpSpMkLst>
            <pc:docMk/>
            <pc:sldMk cId="2509243783" sldId="292"/>
            <ac:grpSpMk id="21" creationId="{0BDCB816-C14F-4FB8-9594-A1042E91F1E6}"/>
          </ac:grpSpMkLst>
        </pc:grpChg>
        <pc:graphicFrameChg chg="add del modGraphic">
          <ac:chgData name="Bourtembourg Jerome" userId="f37d19e2-56be-4ae7-bb6d-f2b6dc6c0977" providerId="ADAL" clId="{D828561B-87B0-476D-B9FC-AFEC91D68FED}" dt="2022-03-15T14:50:34.600" v="182" actId="478"/>
          <ac:graphicFrameMkLst>
            <pc:docMk/>
            <pc:sldMk cId="2509243783" sldId="292"/>
            <ac:graphicFrameMk id="20" creationId="{0AE92745-5469-4262-B17F-925D2BAA73C1}"/>
          </ac:graphicFrameMkLst>
        </pc:graphicFrameChg>
        <pc:picChg chg="add mod">
          <ac:chgData name="Bourtembourg Jerome" userId="f37d19e2-56be-4ae7-bb6d-f2b6dc6c0977" providerId="ADAL" clId="{D828561B-87B0-476D-B9FC-AFEC91D68FED}" dt="2022-03-15T15:10:24.470" v="387" actId="1035"/>
          <ac:picMkLst>
            <pc:docMk/>
            <pc:sldMk cId="2509243783" sldId="292"/>
            <ac:picMk id="29" creationId="{1068002E-C074-4A7A-9665-57F1697E21CA}"/>
          </ac:picMkLst>
        </pc:picChg>
      </pc:sldChg>
      <pc:sldChg chg="addSp delSp modSp add del mod">
        <pc:chgData name="Bourtembourg Jerome" userId="f37d19e2-56be-4ae7-bb6d-f2b6dc6c0977" providerId="ADAL" clId="{D828561B-87B0-476D-B9FC-AFEC91D68FED}" dt="2022-03-15T15:34:38.822" v="484" actId="47"/>
        <pc:sldMkLst>
          <pc:docMk/>
          <pc:sldMk cId="3158953373" sldId="293"/>
        </pc:sldMkLst>
        <pc:spChg chg="add del mod">
          <ac:chgData name="Bourtembourg Jerome" userId="f37d19e2-56be-4ae7-bb6d-f2b6dc6c0977" providerId="ADAL" clId="{D828561B-87B0-476D-B9FC-AFEC91D68FED}" dt="2022-03-15T15:11:10.222" v="391" actId="478"/>
          <ac:spMkLst>
            <pc:docMk/>
            <pc:sldMk cId="3158953373" sldId="293"/>
            <ac:spMk id="3" creationId="{30B81DC7-C71F-4561-BF81-5C8704405795}"/>
          </ac:spMkLst>
        </pc:spChg>
        <pc:spChg chg="del">
          <ac:chgData name="Bourtembourg Jerome" userId="f37d19e2-56be-4ae7-bb6d-f2b6dc6c0977" providerId="ADAL" clId="{D828561B-87B0-476D-B9FC-AFEC91D68FED}" dt="2022-03-15T15:11:08.035" v="390" actId="478"/>
          <ac:spMkLst>
            <pc:docMk/>
            <pc:sldMk cId="3158953373" sldId="293"/>
            <ac:spMk id="14" creationId="{E1686B05-7F38-49B8-91C5-57CE19B51A00}"/>
          </ac:spMkLst>
        </pc:spChg>
        <pc:spChg chg="add del">
          <ac:chgData name="Bourtembourg Jerome" userId="f37d19e2-56be-4ae7-bb6d-f2b6dc6c0977" providerId="ADAL" clId="{D828561B-87B0-476D-B9FC-AFEC91D68FED}" dt="2022-03-15T15:24:12.650" v="435" actId="22"/>
          <ac:spMkLst>
            <pc:docMk/>
            <pc:sldMk cId="3158953373" sldId="293"/>
            <ac:spMk id="20" creationId="{BAAA9D8C-FE5B-4D8D-A4CD-D7DE756BB3CB}"/>
          </ac:spMkLst>
        </pc:spChg>
        <pc:spChg chg="add del">
          <ac:chgData name="Bourtembourg Jerome" userId="f37d19e2-56be-4ae7-bb6d-f2b6dc6c0977" providerId="ADAL" clId="{D828561B-87B0-476D-B9FC-AFEC91D68FED}" dt="2022-03-15T15:24:52.519" v="437" actId="478"/>
          <ac:spMkLst>
            <pc:docMk/>
            <pc:sldMk cId="3158953373" sldId="293"/>
            <ac:spMk id="21" creationId="{30F1D7CB-8052-4F54-ABD4-C71EC70DC7C8}"/>
          </ac:spMkLst>
        </pc:spChg>
        <pc:graphicFrameChg chg="add mod modGraphic">
          <ac:chgData name="Bourtembourg Jerome" userId="f37d19e2-56be-4ae7-bb6d-f2b6dc6c0977" providerId="ADAL" clId="{D828561B-87B0-476D-B9FC-AFEC91D68FED}" dt="2022-03-15T15:23:42.319" v="433" actId="14100"/>
          <ac:graphicFrameMkLst>
            <pc:docMk/>
            <pc:sldMk cId="3158953373" sldId="293"/>
            <ac:graphicFrameMk id="4" creationId="{0BE9BFBC-8ED3-45B8-B504-8D4552D5C3DE}"/>
          </ac:graphicFrameMkLst>
        </pc:graphicFrameChg>
        <pc:picChg chg="mod">
          <ac:chgData name="Bourtembourg Jerome" userId="f37d19e2-56be-4ae7-bb6d-f2b6dc6c0977" providerId="ADAL" clId="{D828561B-87B0-476D-B9FC-AFEC91D68FED}" dt="2022-03-15T15:31:46.715" v="475" actId="1076"/>
          <ac:picMkLst>
            <pc:docMk/>
            <pc:sldMk cId="3158953373" sldId="293"/>
            <ac:picMk id="29" creationId="{1068002E-C074-4A7A-9665-57F1697E21CA}"/>
          </ac:picMkLst>
        </pc:picChg>
      </pc:sldChg>
      <pc:sldChg chg="modSp add mod">
        <pc:chgData name="Bourtembourg Jerome" userId="f37d19e2-56be-4ae7-bb6d-f2b6dc6c0977" providerId="ADAL" clId="{D828561B-87B0-476D-B9FC-AFEC91D68FED}" dt="2022-03-15T15:32:19.592" v="482" actId="1036"/>
        <pc:sldMkLst>
          <pc:docMk/>
          <pc:sldMk cId="3849801010" sldId="294"/>
        </pc:sldMkLst>
        <pc:spChg chg="mod">
          <ac:chgData name="Bourtembourg Jerome" userId="f37d19e2-56be-4ae7-bb6d-f2b6dc6c0977" providerId="ADAL" clId="{D828561B-87B0-476D-B9FC-AFEC91D68FED}" dt="2022-03-15T15:30:06.020" v="468" actId="20577"/>
          <ac:spMkLst>
            <pc:docMk/>
            <pc:sldMk cId="3849801010" sldId="294"/>
            <ac:spMk id="15" creationId="{9ACECA6B-A093-4464-998B-8BF6BCE6A47F}"/>
          </ac:spMkLst>
        </pc:spChg>
        <pc:graphicFrameChg chg="mod modGraphic">
          <ac:chgData name="Bourtembourg Jerome" userId="f37d19e2-56be-4ae7-bb6d-f2b6dc6c0977" providerId="ADAL" clId="{D828561B-87B0-476D-B9FC-AFEC91D68FED}" dt="2022-03-15T15:29:14.977" v="466" actId="2085"/>
          <ac:graphicFrameMkLst>
            <pc:docMk/>
            <pc:sldMk cId="3849801010" sldId="294"/>
            <ac:graphicFrameMk id="4" creationId="{0BE9BFBC-8ED3-45B8-B504-8D4552D5C3DE}"/>
          </ac:graphicFrameMkLst>
        </pc:graphicFrameChg>
        <pc:picChg chg="mod">
          <ac:chgData name="Bourtembourg Jerome" userId="f37d19e2-56be-4ae7-bb6d-f2b6dc6c0977" providerId="ADAL" clId="{D828561B-87B0-476D-B9FC-AFEC91D68FED}" dt="2022-03-15T15:32:19.592" v="482" actId="1036"/>
          <ac:picMkLst>
            <pc:docMk/>
            <pc:sldMk cId="3849801010" sldId="294"/>
            <ac:picMk id="29" creationId="{1068002E-C074-4A7A-9665-57F1697E21CA}"/>
          </ac:picMkLst>
        </pc:picChg>
      </pc:sldChg>
      <pc:sldChg chg="modSp add del mod">
        <pc:chgData name="Bourtembourg Jerome" userId="f37d19e2-56be-4ae7-bb6d-f2b6dc6c0977" providerId="ADAL" clId="{D828561B-87B0-476D-B9FC-AFEC91D68FED}" dt="2022-03-15T16:04:25.089" v="530" actId="47"/>
        <pc:sldMkLst>
          <pc:docMk/>
          <pc:sldMk cId="1215022389" sldId="295"/>
        </pc:sldMkLst>
        <pc:spChg chg="mod">
          <ac:chgData name="Bourtembourg Jerome" userId="f37d19e2-56be-4ae7-bb6d-f2b6dc6c0977" providerId="ADAL" clId="{D828561B-87B0-476D-B9FC-AFEC91D68FED}" dt="2022-03-15T16:04:02.099" v="528" actId="108"/>
          <ac:spMkLst>
            <pc:docMk/>
            <pc:sldMk cId="1215022389" sldId="295"/>
            <ac:spMk id="11" creationId="{183F90E1-F586-4AEF-8725-AFEE8917CE5A}"/>
          </ac:spMkLst>
        </pc:spChg>
      </pc:sldChg>
      <pc:sldChg chg="add del">
        <pc:chgData name="Bourtembourg Jerome" userId="f37d19e2-56be-4ae7-bb6d-f2b6dc6c0977" providerId="ADAL" clId="{D828561B-87B0-476D-B9FC-AFEC91D68FED}" dt="2022-03-15T15:30:14.124" v="470" actId="47"/>
        <pc:sldMkLst>
          <pc:docMk/>
          <pc:sldMk cId="3581410542" sldId="295"/>
        </pc:sldMkLst>
      </pc:sldChg>
      <pc:sldChg chg="modSp mod">
        <pc:chgData name="Bourtembourg Jerome" userId="f37d19e2-56be-4ae7-bb6d-f2b6dc6c0977" providerId="ADAL" clId="{D828561B-87B0-476D-B9FC-AFEC91D68FED}" dt="2022-03-15T16:04:21.057" v="529"/>
        <pc:sldMkLst>
          <pc:docMk/>
          <pc:sldMk cId="3507842206" sldId="296"/>
        </pc:sldMkLst>
        <pc:spChg chg="mod">
          <ac:chgData name="Bourtembourg Jerome" userId="f37d19e2-56be-4ae7-bb6d-f2b6dc6c0977" providerId="ADAL" clId="{D828561B-87B0-476D-B9FC-AFEC91D68FED}" dt="2022-03-15T16:04:21.057" v="529"/>
          <ac:spMkLst>
            <pc:docMk/>
            <pc:sldMk cId="3507842206" sldId="296"/>
            <ac:spMk id="11" creationId="{183F90E1-F586-4AEF-8725-AFEE8917CE5A}"/>
          </ac:spMkLst>
        </pc:spChg>
      </pc:sldChg>
      <pc:sldChg chg="add del">
        <pc:chgData name="Bourtembourg Jerome" userId="f37d19e2-56be-4ae7-bb6d-f2b6dc6c0977" providerId="ADAL" clId="{D828561B-87B0-476D-B9FC-AFEC91D68FED}" dt="2022-03-15T14:51:27.907" v="213" actId="47"/>
        <pc:sldMkLst>
          <pc:docMk/>
          <pc:sldMk cId="4110794915" sldId="296"/>
        </pc:sldMkLst>
      </pc:sldChg>
      <pc:sldChg chg="add del">
        <pc:chgData name="Bourtembourg Jerome" userId="f37d19e2-56be-4ae7-bb6d-f2b6dc6c0977" providerId="ADAL" clId="{D828561B-87B0-476D-B9FC-AFEC91D68FED}" dt="2022-03-15T14:51:27.251" v="212" actId="47"/>
        <pc:sldMkLst>
          <pc:docMk/>
          <pc:sldMk cId="4039403530" sldId="319"/>
        </pc:sldMkLst>
      </pc:sldChg>
      <pc:sldChg chg="addSp delSp modSp add del">
        <pc:chgData name="Bourtembourg Jerome" userId="f37d19e2-56be-4ae7-bb6d-f2b6dc6c0977" providerId="ADAL" clId="{D828561B-87B0-476D-B9FC-AFEC91D68FED}" dt="2022-03-15T14:00:50.161" v="39" actId="47"/>
        <pc:sldMkLst>
          <pc:docMk/>
          <pc:sldMk cId="1226941256" sldId="1280"/>
        </pc:sldMkLst>
        <pc:spChg chg="del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2" creationId="{DD091338-B78F-4C9D-8081-A0FCD7101C99}"/>
          </ac:spMkLst>
        </pc:spChg>
        <pc:spChg chg="del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3" creationId="{3B184817-515D-4870-8CED-0DECE6FF2FC8}"/>
          </ac:spMkLst>
        </pc:spChg>
        <pc:spChg chg="mod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4" creationId="{DA9D5A26-B4B5-47D7-AE48-D5B9A7EF728E}"/>
          </ac:spMkLst>
        </pc:spChg>
        <pc:spChg chg="mod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5" creationId="{AA864317-6C6E-4970-8602-A0B2E6A8B1F6}"/>
          </ac:spMkLst>
        </pc:spChg>
        <pc:spChg chg="mod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6" creationId="{6E939907-F15D-4115-88E8-76C634F9F890}"/>
          </ac:spMkLst>
        </pc:spChg>
        <pc:spChg chg="add mod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7" creationId="{73233189-59CA-470C-8FD4-A0A83B978A6A}"/>
          </ac:spMkLst>
        </pc:spChg>
        <pc:spChg chg="add mod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8" creationId="{6126716D-CF04-4F9C-A7E8-878E51CB3B89}"/>
          </ac:spMkLst>
        </pc:spChg>
        <pc:spChg chg="add mod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9" creationId="{B80A5457-641E-40A5-AD44-F6EC41CA25AF}"/>
          </ac:spMkLst>
        </pc:spChg>
        <pc:spChg chg="del">
          <ac:chgData name="Bourtembourg Jerome" userId="f37d19e2-56be-4ae7-bb6d-f2b6dc6c0977" providerId="ADAL" clId="{D828561B-87B0-476D-B9FC-AFEC91D68FED}" dt="2022-03-15T13:59:54.080" v="36"/>
          <ac:spMkLst>
            <pc:docMk/>
            <pc:sldMk cId="1226941256" sldId="1280"/>
            <ac:spMk id="31" creationId="{4C5E16AE-B9D2-4F0F-B476-2351908392F3}"/>
          </ac:spMkLst>
        </pc:spChg>
      </pc:sldChg>
      <pc:sldMasterChg chg="delSldLayout modSldLayout">
        <pc:chgData name="Bourtembourg Jerome" userId="f37d19e2-56be-4ae7-bb6d-f2b6dc6c0977" providerId="ADAL" clId="{D828561B-87B0-476D-B9FC-AFEC91D68FED}" dt="2022-03-15T16:04:25.089" v="530" actId="47"/>
        <pc:sldMasterMkLst>
          <pc:docMk/>
          <pc:sldMasterMk cId="2777131786" sldId="2147483648"/>
        </pc:sldMasterMkLst>
        <pc:sldLayoutChg chg="modSp">
          <pc:chgData name="Bourtembourg Jerome" userId="f37d19e2-56be-4ae7-bb6d-f2b6dc6c0977" providerId="ADAL" clId="{D828561B-87B0-476D-B9FC-AFEC91D68FED}" dt="2022-03-15T13:59:54.025" v="35"/>
          <pc:sldLayoutMkLst>
            <pc:docMk/>
            <pc:sldMasterMk cId="2777131786" sldId="2147483648"/>
            <pc:sldLayoutMk cId="2150896328" sldId="2147483700"/>
          </pc:sldLayoutMkLst>
          <pc:spChg chg="mod">
            <ac:chgData name="Bourtembourg Jerome" userId="f37d19e2-56be-4ae7-bb6d-f2b6dc6c0977" providerId="ADAL" clId="{D828561B-87B0-476D-B9FC-AFEC91D68FED}" dt="2022-03-15T13:59:54.025" v="35"/>
            <ac:spMkLst>
              <pc:docMk/>
              <pc:sldMasterMk cId="2777131786" sldId="2147483648"/>
              <pc:sldLayoutMk cId="2150896328" sldId="2147483700"/>
              <ac:spMk id="5" creationId="{AA864317-6C6E-4970-8602-A0B2E6A8B1F6}"/>
            </ac:spMkLst>
          </pc:spChg>
        </pc:sldLayoutChg>
        <pc:sldLayoutChg chg="del">
          <pc:chgData name="Bourtembourg Jerome" userId="f37d19e2-56be-4ae7-bb6d-f2b6dc6c0977" providerId="ADAL" clId="{D828561B-87B0-476D-B9FC-AFEC91D68FED}" dt="2022-03-15T14:51:27.907" v="213" actId="47"/>
          <pc:sldLayoutMkLst>
            <pc:docMk/>
            <pc:sldMasterMk cId="2777131786" sldId="2147483648"/>
            <pc:sldLayoutMk cId="1228631735" sldId="2147483701"/>
          </pc:sldLayoutMkLst>
        </pc:sldLayoutChg>
        <pc:sldLayoutChg chg="del">
          <pc:chgData name="Bourtembourg Jerome" userId="f37d19e2-56be-4ae7-bb6d-f2b6dc6c0977" providerId="ADAL" clId="{D828561B-87B0-476D-B9FC-AFEC91D68FED}" dt="2022-03-15T16:04:25.089" v="530" actId="47"/>
          <pc:sldLayoutMkLst>
            <pc:docMk/>
            <pc:sldMasterMk cId="2777131786" sldId="2147483648"/>
            <pc:sldLayoutMk cId="2550041664" sldId="2147483715"/>
          </pc:sldLayoutMkLst>
        </pc:sldLayoutChg>
      </pc:sldMasterChg>
      <pc:sldMasterChg chg="del delSldLayout">
        <pc:chgData name="Bourtembourg Jerome" userId="f37d19e2-56be-4ae7-bb6d-f2b6dc6c0977" providerId="ADAL" clId="{D828561B-87B0-476D-B9FC-AFEC91D68FED}" dt="2022-03-15T13:59:54.089" v="38" actId="2696"/>
        <pc:sldMasterMkLst>
          <pc:docMk/>
          <pc:sldMasterMk cId="2492745228" sldId="2147483698"/>
        </pc:sldMasterMkLst>
        <pc:sldLayoutChg chg="del">
          <pc:chgData name="Bourtembourg Jerome" userId="f37d19e2-56be-4ae7-bb6d-f2b6dc6c0977" providerId="ADAL" clId="{D828561B-87B0-476D-B9FC-AFEC91D68FED}" dt="2022-03-15T13:59:54.087" v="37" actId="2696"/>
          <pc:sldLayoutMkLst>
            <pc:docMk/>
            <pc:sldMasterMk cId="2492745228" sldId="2147483698"/>
            <pc:sldLayoutMk cId="4245224607" sldId="2147483699"/>
          </pc:sldLayoutMkLst>
        </pc:sldLayoutChg>
      </pc:sldMasterChg>
    </pc:docChg>
  </pc:docChgLst>
  <pc:docChgLst>
    <pc:chgData name="Languedoc Laura" userId="cc9dbec3-a111-4739-a3a8-540c6539dd4f" providerId="ADAL" clId="{4533EBDC-22E0-451E-8C27-FF35F1EF340C}"/>
    <pc:docChg chg="custSel modSld">
      <pc:chgData name="Languedoc Laura" userId="cc9dbec3-a111-4739-a3a8-540c6539dd4f" providerId="ADAL" clId="{4533EBDC-22E0-451E-8C27-FF35F1EF340C}" dt="2022-03-17T13:46:32.907" v="88" actId="6549"/>
      <pc:docMkLst>
        <pc:docMk/>
      </pc:docMkLst>
      <pc:sldChg chg="modSp mod">
        <pc:chgData name="Languedoc Laura" userId="cc9dbec3-a111-4739-a3a8-540c6539dd4f" providerId="ADAL" clId="{4533EBDC-22E0-451E-8C27-FF35F1EF340C}" dt="2022-03-17T13:43:54.741" v="0" actId="20577"/>
        <pc:sldMkLst>
          <pc:docMk/>
          <pc:sldMk cId="2383744712" sldId="263"/>
        </pc:sldMkLst>
        <pc:spChg chg="mod">
          <ac:chgData name="Languedoc Laura" userId="cc9dbec3-a111-4739-a3a8-540c6539dd4f" providerId="ADAL" clId="{4533EBDC-22E0-451E-8C27-FF35F1EF340C}" dt="2022-03-17T13:43:54.741" v="0" actId="20577"/>
          <ac:spMkLst>
            <pc:docMk/>
            <pc:sldMk cId="2383744712" sldId="263"/>
            <ac:spMk id="2" creationId="{25AFA384-00C5-407D-B5A6-0745CCFB8D01}"/>
          </ac:spMkLst>
        </pc:spChg>
      </pc:sldChg>
      <pc:sldChg chg="modSp mod">
        <pc:chgData name="Languedoc Laura" userId="cc9dbec3-a111-4739-a3a8-540c6539dd4f" providerId="ADAL" clId="{4533EBDC-22E0-451E-8C27-FF35F1EF340C}" dt="2022-03-17T13:45:30.941" v="87" actId="20577"/>
        <pc:sldMkLst>
          <pc:docMk/>
          <pc:sldMk cId="2229033647" sldId="265"/>
        </pc:sldMkLst>
        <pc:spChg chg="mod">
          <ac:chgData name="Languedoc Laura" userId="cc9dbec3-a111-4739-a3a8-540c6539dd4f" providerId="ADAL" clId="{4533EBDC-22E0-451E-8C27-FF35F1EF340C}" dt="2022-03-17T13:44:57.438" v="44" actId="20577"/>
          <ac:spMkLst>
            <pc:docMk/>
            <pc:sldMk cId="2229033647" sldId="265"/>
            <ac:spMk id="3" creationId="{C5C9154C-3420-4937-87C0-7A506F01A9D5}"/>
          </ac:spMkLst>
        </pc:spChg>
        <pc:graphicFrameChg chg="modGraphic">
          <ac:chgData name="Languedoc Laura" userId="cc9dbec3-a111-4739-a3a8-540c6539dd4f" providerId="ADAL" clId="{4533EBDC-22E0-451E-8C27-FF35F1EF340C}" dt="2022-03-17T13:45:30.941" v="87" actId="20577"/>
          <ac:graphicFrameMkLst>
            <pc:docMk/>
            <pc:sldMk cId="2229033647" sldId="265"/>
            <ac:graphicFrameMk id="5" creationId="{0715F7A3-D700-41FF-9E3D-492AA16F7D11}"/>
          </ac:graphicFrameMkLst>
        </pc:graphicFrameChg>
      </pc:sldChg>
      <pc:sldChg chg="modSp mod">
        <pc:chgData name="Languedoc Laura" userId="cc9dbec3-a111-4739-a3a8-540c6539dd4f" providerId="ADAL" clId="{4533EBDC-22E0-451E-8C27-FF35F1EF340C}" dt="2022-03-17T13:46:32.907" v="88" actId="6549"/>
        <pc:sldMkLst>
          <pc:docMk/>
          <pc:sldMk cId="1160898161" sldId="268"/>
        </pc:sldMkLst>
        <pc:spChg chg="mod">
          <ac:chgData name="Languedoc Laura" userId="cc9dbec3-a111-4739-a3a8-540c6539dd4f" providerId="ADAL" clId="{4533EBDC-22E0-451E-8C27-FF35F1EF340C}" dt="2022-03-17T13:46:32.907" v="88" actId="6549"/>
          <ac:spMkLst>
            <pc:docMk/>
            <pc:sldMk cId="1160898161" sldId="268"/>
            <ac:spMk id="3" creationId="{C5C9154C-3420-4937-87C0-7A506F01A9D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D2FB9-AE32-4C38-97F5-54B995026F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EAAE61-7E93-43A5-B2E3-890EA4A7487A}">
      <dgm:prSet phldrT="[Text]" custT="1"/>
      <dgm:spPr/>
      <dgm:t>
        <a:bodyPr/>
        <a:lstStyle/>
        <a:p>
          <a:pPr>
            <a:buSzPct val="100000"/>
            <a:buFont typeface="+mj-lt"/>
            <a:buAutoNum type="arabicPeriod"/>
          </a:pPr>
          <a:r>
            <a:rPr lang="fr-BE" sz="1500" b="1" dirty="0">
              <a:latin typeface="+mn-lt"/>
            </a:rPr>
            <a:t>1. Intégrer les risques ESG dans le cadre prudentiel des assureurs et des fonds de pension</a:t>
          </a:r>
          <a:endParaRPr lang="en-GB" sz="1500" dirty="0">
            <a:latin typeface="+mn-lt"/>
          </a:endParaRPr>
        </a:p>
      </dgm:t>
    </dgm:pt>
    <dgm:pt modelId="{646DB048-5D36-4531-A359-F4C26A2614CC}" type="parTrans" cxnId="{6112B382-D92F-40D2-A657-9E91DEA0A972}">
      <dgm:prSet/>
      <dgm:spPr/>
      <dgm:t>
        <a:bodyPr/>
        <a:lstStyle/>
        <a:p>
          <a:endParaRPr lang="en-GB"/>
        </a:p>
      </dgm:t>
    </dgm:pt>
    <dgm:pt modelId="{4509BF0B-FF0A-4E08-80CF-81A049F278E5}" type="sibTrans" cxnId="{6112B382-D92F-40D2-A657-9E91DEA0A972}">
      <dgm:prSet/>
      <dgm:spPr/>
      <dgm:t>
        <a:bodyPr/>
        <a:lstStyle/>
        <a:p>
          <a:endParaRPr lang="en-GB"/>
        </a:p>
      </dgm:t>
    </dgm:pt>
    <dgm:pt modelId="{9BBE0DDC-7617-4D68-8416-4337143C462D}">
      <dgm:prSet/>
      <dgm:spPr>
        <a:solidFill>
          <a:srgbClr val="F8F8F8">
            <a:alpha val="90000"/>
          </a:srgbClr>
        </a:solidFill>
        <a:ln>
          <a:noFill/>
        </a:ln>
      </dgm:spPr>
      <dgm:t>
        <a:bodyPr/>
        <a:lstStyle/>
        <a:p>
          <a:r>
            <a:rPr lang="fr-BE" b="1" dirty="0">
              <a:solidFill>
                <a:schemeClr val="accent2">
                  <a:lumMod val="50000"/>
                </a:schemeClr>
              </a:solidFill>
            </a:rPr>
            <a:t>Recalibrage des paramètres Cat Nat de la formule standard de Solvabilité II</a:t>
          </a:r>
        </a:p>
      </dgm:t>
    </dgm:pt>
    <dgm:pt modelId="{5347FD89-1351-4A78-892C-970AB4AF77DF}" type="parTrans" cxnId="{E5C4CD74-F20F-4C52-AEE0-2B5FB2569E3D}">
      <dgm:prSet/>
      <dgm:spPr/>
      <dgm:t>
        <a:bodyPr/>
        <a:lstStyle/>
        <a:p>
          <a:endParaRPr lang="en-GB"/>
        </a:p>
      </dgm:t>
    </dgm:pt>
    <dgm:pt modelId="{0E25E6A1-3CEB-4BC2-95C9-CE3D4AE7F1AD}" type="sibTrans" cxnId="{E5C4CD74-F20F-4C52-AEE0-2B5FB2569E3D}">
      <dgm:prSet/>
      <dgm:spPr/>
      <dgm:t>
        <a:bodyPr/>
        <a:lstStyle/>
        <a:p>
          <a:endParaRPr lang="en-GB"/>
        </a:p>
      </dgm:t>
    </dgm:pt>
    <dgm:pt modelId="{833B5A62-777B-4D36-B52F-5148B2F34B64}">
      <dgm:prSet/>
      <dgm:spPr>
        <a:solidFill>
          <a:srgbClr val="F8F8F8">
            <a:alpha val="90000"/>
          </a:srgbClr>
        </a:solidFill>
        <a:ln>
          <a:noFill/>
        </a:ln>
      </dgm:spPr>
      <dgm:t>
        <a:bodyPr/>
        <a:lstStyle/>
        <a:p>
          <a:r>
            <a:rPr lang="fr-BE" b="1" dirty="0">
              <a:solidFill>
                <a:schemeClr val="accent2">
                  <a:lumMod val="50000"/>
                </a:schemeClr>
              </a:solidFill>
            </a:rPr>
            <a:t>Évaluation d’un traitement différentié des actifs et passifs associés de manière substantielle à des objectifs environnementaux et/ou sociaux</a:t>
          </a:r>
        </a:p>
      </dgm:t>
    </dgm:pt>
    <dgm:pt modelId="{51C4484B-0D0A-48AD-928D-B405E91D5501}" type="parTrans" cxnId="{8F4FBBDC-EF3B-4BEE-812B-D07B23D80E3C}">
      <dgm:prSet/>
      <dgm:spPr/>
      <dgm:t>
        <a:bodyPr/>
        <a:lstStyle/>
        <a:p>
          <a:endParaRPr lang="en-GB"/>
        </a:p>
      </dgm:t>
    </dgm:pt>
    <dgm:pt modelId="{4CE4558C-36A8-4569-BF0E-6E63FA68C88D}" type="sibTrans" cxnId="{8F4FBBDC-EF3B-4BEE-812B-D07B23D80E3C}">
      <dgm:prSet/>
      <dgm:spPr/>
      <dgm:t>
        <a:bodyPr/>
        <a:lstStyle/>
        <a:p>
          <a:endParaRPr lang="en-GB"/>
        </a:p>
      </dgm:t>
    </dgm:pt>
    <dgm:pt modelId="{6A3E81A5-D9D7-4D8D-BA33-97A3707C7BAD}">
      <dgm:prSet custT="1"/>
      <dgm:spPr/>
      <dgm:t>
        <a:bodyPr/>
        <a:lstStyle/>
        <a:p>
          <a:r>
            <a:rPr lang="fr-BE" sz="1500" b="1" dirty="0">
              <a:latin typeface="+mn-lt"/>
            </a:rPr>
            <a:t>2. Consolider l'évaluation macro/micro-prudentielle des risques ESG</a:t>
          </a:r>
        </a:p>
      </dgm:t>
    </dgm:pt>
    <dgm:pt modelId="{DE7E7902-4FC8-4D70-866A-2A9711DBF483}" type="parTrans" cxnId="{821E1582-7387-4041-97BF-DF48A8B13DE2}">
      <dgm:prSet/>
      <dgm:spPr/>
      <dgm:t>
        <a:bodyPr/>
        <a:lstStyle/>
        <a:p>
          <a:endParaRPr lang="en-GB"/>
        </a:p>
      </dgm:t>
    </dgm:pt>
    <dgm:pt modelId="{4BEE9561-3D83-48E0-9299-84FC7E27021E}" type="sibTrans" cxnId="{821E1582-7387-4041-97BF-DF48A8B13DE2}">
      <dgm:prSet/>
      <dgm:spPr/>
      <dgm:t>
        <a:bodyPr/>
        <a:lstStyle/>
        <a:p>
          <a:endParaRPr lang="en-GB"/>
        </a:p>
      </dgm:t>
    </dgm:pt>
    <dgm:pt modelId="{0120B358-962B-4A38-8058-DF502808020A}">
      <dgm:prSet/>
      <dgm:spPr>
        <a:solidFill>
          <a:srgbClr val="F8F8F8">
            <a:alpha val="90000"/>
          </a:srgbClr>
        </a:solidFill>
        <a:ln>
          <a:noFill/>
        </a:ln>
      </dgm:spPr>
      <dgm:t>
        <a:bodyPr/>
        <a:lstStyle/>
        <a:p>
          <a:r>
            <a:rPr lang="fr-BE" b="1">
              <a:solidFill>
                <a:schemeClr val="accent2">
                  <a:lumMod val="50000"/>
                </a:schemeClr>
              </a:solidFill>
            </a:rPr>
            <a:t>Stress test unique sur le changement climatique</a:t>
          </a:r>
          <a:endParaRPr lang="fr-BE" b="1" dirty="0">
            <a:solidFill>
              <a:schemeClr val="accent2">
                <a:lumMod val="50000"/>
              </a:schemeClr>
            </a:solidFill>
          </a:endParaRPr>
        </a:p>
      </dgm:t>
    </dgm:pt>
    <dgm:pt modelId="{80F3F21F-BDB8-4DEB-99B2-7366EC8191CE}" type="parTrans" cxnId="{99D4378A-96AD-42C1-90E9-62023F41596D}">
      <dgm:prSet/>
      <dgm:spPr/>
      <dgm:t>
        <a:bodyPr/>
        <a:lstStyle/>
        <a:p>
          <a:endParaRPr lang="en-GB"/>
        </a:p>
      </dgm:t>
    </dgm:pt>
    <dgm:pt modelId="{28CFDAC3-760C-42D6-A883-6229CCB8B9C6}" type="sibTrans" cxnId="{99D4378A-96AD-42C1-90E9-62023F41596D}">
      <dgm:prSet/>
      <dgm:spPr/>
      <dgm:t>
        <a:bodyPr/>
        <a:lstStyle/>
        <a:p>
          <a:endParaRPr lang="en-GB"/>
        </a:p>
      </dgm:t>
    </dgm:pt>
    <dgm:pt modelId="{A0EBF661-14A7-468C-8169-79B6D8421377}">
      <dgm:prSet custT="1"/>
      <dgm:spPr/>
      <dgm:t>
        <a:bodyPr/>
        <a:lstStyle/>
        <a:p>
          <a:r>
            <a:rPr lang="fr-BE" sz="1500" b="1" dirty="0">
              <a:latin typeface="+mn-lt"/>
            </a:rPr>
            <a:t>3. Promouvoir la publication d’informations sur les risques durabilité</a:t>
          </a:r>
        </a:p>
      </dgm:t>
    </dgm:pt>
    <dgm:pt modelId="{64BAEB5B-F86B-47E2-9097-5FB520EC68D7}" type="parTrans" cxnId="{0AB13A5C-EE4E-4930-9584-AB1D864267EA}">
      <dgm:prSet/>
      <dgm:spPr/>
      <dgm:t>
        <a:bodyPr/>
        <a:lstStyle/>
        <a:p>
          <a:endParaRPr lang="en-GB"/>
        </a:p>
      </dgm:t>
    </dgm:pt>
    <dgm:pt modelId="{4536C0FC-3B1B-46AB-A42F-0720DAECCF5E}" type="sibTrans" cxnId="{0AB13A5C-EE4E-4930-9584-AB1D864267EA}">
      <dgm:prSet/>
      <dgm:spPr/>
      <dgm:t>
        <a:bodyPr/>
        <a:lstStyle/>
        <a:p>
          <a:endParaRPr lang="en-GB"/>
        </a:p>
      </dgm:t>
    </dgm:pt>
    <dgm:pt modelId="{3B9C228F-EF23-4CB8-821E-79598DE310F8}">
      <dgm:prSet custT="1"/>
      <dgm:spPr/>
      <dgm:t>
        <a:bodyPr/>
        <a:lstStyle/>
        <a:p>
          <a:r>
            <a:rPr lang="fr-BE" sz="1500" b="1" dirty="0">
              <a:latin typeface="+mn-lt"/>
            </a:rPr>
            <a:t>4. Soutenir la surveillance des risques ESG et la convergence de la surveillance dans l’UE</a:t>
          </a:r>
        </a:p>
      </dgm:t>
    </dgm:pt>
    <dgm:pt modelId="{CA53DA2C-D4BA-4DB1-B98E-F09050882233}" type="parTrans" cxnId="{ACB4ACD1-C4D1-47D0-AB1C-8B670C5C5D73}">
      <dgm:prSet/>
      <dgm:spPr/>
      <dgm:t>
        <a:bodyPr/>
        <a:lstStyle/>
        <a:p>
          <a:endParaRPr lang="en-GB"/>
        </a:p>
      </dgm:t>
    </dgm:pt>
    <dgm:pt modelId="{5BFA3EE8-95FA-45C8-9EB2-736471A0AF52}" type="sibTrans" cxnId="{ACB4ACD1-C4D1-47D0-AB1C-8B670C5C5D73}">
      <dgm:prSet/>
      <dgm:spPr/>
      <dgm:t>
        <a:bodyPr/>
        <a:lstStyle/>
        <a:p>
          <a:endParaRPr lang="en-GB"/>
        </a:p>
      </dgm:t>
    </dgm:pt>
    <dgm:pt modelId="{4A2083EF-9B13-4233-AEA0-4CE24C7F11B0}">
      <dgm:prSet/>
      <dgm:spPr>
        <a:solidFill>
          <a:srgbClr val="F8F8F8">
            <a:alpha val="90000"/>
          </a:srgbClr>
        </a:solidFill>
        <a:ln>
          <a:noFill/>
        </a:ln>
      </dgm:spPr>
      <dgm:t>
        <a:bodyPr/>
        <a:lstStyle/>
        <a:p>
          <a:r>
            <a:rPr lang="fr-BE" b="1">
              <a:solidFill>
                <a:schemeClr val="accent2">
                  <a:lumMod val="50000"/>
                </a:schemeClr>
              </a:solidFill>
            </a:rPr>
            <a:t>Orientations sur la supervision de l'utilisation de scénarios de risque de changement climatique dans l'ORSA </a:t>
          </a:r>
          <a:endParaRPr lang="fr-BE" b="1" dirty="0">
            <a:solidFill>
              <a:schemeClr val="accent2">
                <a:lumMod val="50000"/>
              </a:schemeClr>
            </a:solidFill>
          </a:endParaRPr>
        </a:p>
      </dgm:t>
    </dgm:pt>
    <dgm:pt modelId="{2FA5713C-B470-4316-B798-E2F4DD18E45D}" type="parTrans" cxnId="{5D09424B-D65A-48FF-B5F1-B7D0007AD91A}">
      <dgm:prSet/>
      <dgm:spPr/>
      <dgm:t>
        <a:bodyPr/>
        <a:lstStyle/>
        <a:p>
          <a:endParaRPr lang="en-GB"/>
        </a:p>
      </dgm:t>
    </dgm:pt>
    <dgm:pt modelId="{7C042524-4697-4DBC-AD2A-D01A5F195810}" type="sibTrans" cxnId="{5D09424B-D65A-48FF-B5F1-B7D0007AD91A}">
      <dgm:prSet/>
      <dgm:spPr/>
      <dgm:t>
        <a:bodyPr/>
        <a:lstStyle/>
        <a:p>
          <a:endParaRPr lang="en-GB"/>
        </a:p>
      </dgm:t>
    </dgm:pt>
    <dgm:pt modelId="{1E3EFDA1-877A-40A5-973F-70A312E807D8}">
      <dgm:prSet custT="1"/>
      <dgm:spPr/>
      <dgm:t>
        <a:bodyPr/>
        <a:lstStyle/>
        <a:p>
          <a:r>
            <a:rPr lang="fr-BE" sz="1500" b="1" dirty="0">
              <a:latin typeface="+mn-lt"/>
            </a:rPr>
            <a:t>5. Traiter le </a:t>
          </a:r>
          <a:r>
            <a:rPr lang="en-GB" sz="1500" b="1" dirty="0">
              <a:latin typeface="+mn-lt"/>
            </a:rPr>
            <a:t>‘Protection gap’</a:t>
          </a:r>
        </a:p>
      </dgm:t>
    </dgm:pt>
    <dgm:pt modelId="{5529CD59-316C-4526-AF3C-FEC41B8D454F}" type="parTrans" cxnId="{B64A9717-04D6-42C9-B428-C26BDB2A6D33}">
      <dgm:prSet/>
      <dgm:spPr/>
      <dgm:t>
        <a:bodyPr/>
        <a:lstStyle/>
        <a:p>
          <a:endParaRPr lang="en-GB"/>
        </a:p>
      </dgm:t>
    </dgm:pt>
    <dgm:pt modelId="{6D042006-EC31-47F4-8154-D48D4CE26EB4}" type="sibTrans" cxnId="{B64A9717-04D6-42C9-B428-C26BDB2A6D33}">
      <dgm:prSet/>
      <dgm:spPr/>
      <dgm:t>
        <a:bodyPr/>
        <a:lstStyle/>
        <a:p>
          <a:endParaRPr lang="en-GB"/>
        </a:p>
      </dgm:t>
    </dgm:pt>
    <dgm:pt modelId="{E88747E8-CF96-461F-843A-2B7903DE1C7C}">
      <dgm:prSet custT="1"/>
      <dgm:spPr/>
      <dgm:t>
        <a:bodyPr/>
        <a:lstStyle/>
        <a:p>
          <a:r>
            <a:rPr lang="fr-BE" sz="15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6. Promouvoir l'EIOPA en tant que hub pour ‘open-source </a:t>
          </a:r>
          <a:r>
            <a:rPr lang="fr-BE" sz="1500" b="1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modelling</a:t>
          </a:r>
          <a:r>
            <a:rPr lang="fr-BE" sz="15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 and data’</a:t>
          </a:r>
        </a:p>
      </dgm:t>
    </dgm:pt>
    <dgm:pt modelId="{3EDE3BD0-4088-42AA-BA15-482B6C8C5BD7}" type="parTrans" cxnId="{DABA6536-7739-4661-A6EC-64EECF750CBD}">
      <dgm:prSet/>
      <dgm:spPr/>
      <dgm:t>
        <a:bodyPr/>
        <a:lstStyle/>
        <a:p>
          <a:endParaRPr lang="en-GB"/>
        </a:p>
      </dgm:t>
    </dgm:pt>
    <dgm:pt modelId="{372E4B49-20CB-4194-85DB-BACE1DEACA43}" type="sibTrans" cxnId="{DABA6536-7739-4661-A6EC-64EECF750CBD}">
      <dgm:prSet/>
      <dgm:spPr/>
      <dgm:t>
        <a:bodyPr/>
        <a:lstStyle/>
        <a:p>
          <a:endParaRPr lang="en-GB"/>
        </a:p>
      </dgm:t>
    </dgm:pt>
    <dgm:pt modelId="{3EF5624F-46AD-44BE-B17E-F7D456E9B803}">
      <dgm:prSet custT="1"/>
      <dgm:spPr/>
      <dgm:t>
        <a:bodyPr/>
        <a:lstStyle/>
        <a:p>
          <a:r>
            <a:rPr lang="fr-BE" sz="15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7. Promouvoir la convergence internationale</a:t>
          </a:r>
        </a:p>
      </dgm:t>
    </dgm:pt>
    <dgm:pt modelId="{1B74C798-A016-4DE8-BD6E-E87E043E60CB}" type="parTrans" cxnId="{BE772A5D-5341-4D92-A8CF-03DF1392C761}">
      <dgm:prSet/>
      <dgm:spPr/>
      <dgm:t>
        <a:bodyPr/>
        <a:lstStyle/>
        <a:p>
          <a:endParaRPr lang="en-GB"/>
        </a:p>
      </dgm:t>
    </dgm:pt>
    <dgm:pt modelId="{144EB263-78D1-4B74-85DC-2F61F72578BB}" type="sibTrans" cxnId="{BE772A5D-5341-4D92-A8CF-03DF1392C761}">
      <dgm:prSet/>
      <dgm:spPr/>
      <dgm:t>
        <a:bodyPr/>
        <a:lstStyle/>
        <a:p>
          <a:endParaRPr lang="en-GB"/>
        </a:p>
      </dgm:t>
    </dgm:pt>
    <dgm:pt modelId="{2F47C487-47BD-4839-8507-82B33BC42BC9}">
      <dgm:prSet/>
      <dgm:spPr>
        <a:solidFill>
          <a:srgbClr val="F8F8F8">
            <a:alpha val="90000"/>
          </a:srgbClr>
        </a:solidFill>
        <a:ln>
          <a:noFill/>
        </a:ln>
      </dgm:spPr>
      <dgm:t>
        <a:bodyPr/>
        <a:lstStyle/>
        <a:p>
          <a:r>
            <a:rPr lang="fr-BE" b="1">
              <a:solidFill>
                <a:schemeClr val="accent2">
                  <a:lumMod val="50000"/>
                </a:schemeClr>
              </a:solidFill>
            </a:rPr>
            <a:t>Participer aux travaux de l’AICA, du Sustainable Insurance Forum (SIF) et de l’NGFS</a:t>
          </a:r>
          <a:endParaRPr lang="fr-BE" b="1" dirty="0">
            <a:solidFill>
              <a:schemeClr val="accent2">
                <a:lumMod val="50000"/>
              </a:schemeClr>
            </a:solidFill>
          </a:endParaRPr>
        </a:p>
      </dgm:t>
    </dgm:pt>
    <dgm:pt modelId="{BB8639B4-8B11-4DC7-927A-0534218ED83F}" type="parTrans" cxnId="{35DE52E1-025A-437C-B130-75FFF3B2DDEC}">
      <dgm:prSet/>
      <dgm:spPr/>
      <dgm:t>
        <a:bodyPr/>
        <a:lstStyle/>
        <a:p>
          <a:endParaRPr lang="en-GB"/>
        </a:p>
      </dgm:t>
    </dgm:pt>
    <dgm:pt modelId="{D9A1A88A-AEEF-4F6F-8BAC-F0694694359F}" type="sibTrans" cxnId="{35DE52E1-025A-437C-B130-75FFF3B2DDEC}">
      <dgm:prSet/>
      <dgm:spPr/>
      <dgm:t>
        <a:bodyPr/>
        <a:lstStyle/>
        <a:p>
          <a:endParaRPr lang="en-GB"/>
        </a:p>
      </dgm:t>
    </dgm:pt>
    <dgm:pt modelId="{5322F4E5-34D9-4049-B358-0CB10EC64249}" type="pres">
      <dgm:prSet presAssocID="{258D2FB9-AE32-4C38-97F5-54B995026F58}" presName="linear" presStyleCnt="0">
        <dgm:presLayoutVars>
          <dgm:dir/>
          <dgm:animLvl val="lvl"/>
          <dgm:resizeHandles val="exact"/>
        </dgm:presLayoutVars>
      </dgm:prSet>
      <dgm:spPr/>
    </dgm:pt>
    <dgm:pt modelId="{9608E529-214B-4873-923A-C147A3B4566F}" type="pres">
      <dgm:prSet presAssocID="{41EAAE61-7E93-43A5-B2E3-890EA4A7487A}" presName="parentLin" presStyleCnt="0"/>
      <dgm:spPr/>
    </dgm:pt>
    <dgm:pt modelId="{54C4B3A4-C9E2-4201-87D8-2B98A4FF0885}" type="pres">
      <dgm:prSet presAssocID="{41EAAE61-7E93-43A5-B2E3-890EA4A7487A}" presName="parentLeftMargin" presStyleLbl="node1" presStyleIdx="0" presStyleCnt="7"/>
      <dgm:spPr/>
    </dgm:pt>
    <dgm:pt modelId="{15C0CF6F-AF71-4533-A12E-4C56C4A0810A}" type="pres">
      <dgm:prSet presAssocID="{41EAAE61-7E93-43A5-B2E3-890EA4A7487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441CC79-5597-42F3-B08D-E12F6CD0CF0E}" type="pres">
      <dgm:prSet presAssocID="{41EAAE61-7E93-43A5-B2E3-890EA4A7487A}" presName="negativeSpace" presStyleCnt="0"/>
      <dgm:spPr/>
    </dgm:pt>
    <dgm:pt modelId="{CFAFBD70-D678-4586-85A2-6DC74362EE50}" type="pres">
      <dgm:prSet presAssocID="{41EAAE61-7E93-43A5-B2E3-890EA4A7487A}" presName="childText" presStyleLbl="conFgAcc1" presStyleIdx="0" presStyleCnt="7">
        <dgm:presLayoutVars>
          <dgm:bulletEnabled val="1"/>
        </dgm:presLayoutVars>
      </dgm:prSet>
      <dgm:spPr/>
    </dgm:pt>
    <dgm:pt modelId="{1206624F-8611-4A13-8DB5-D42DEDA504A9}" type="pres">
      <dgm:prSet presAssocID="{4509BF0B-FF0A-4E08-80CF-81A049F278E5}" presName="spaceBetweenRectangles" presStyleCnt="0"/>
      <dgm:spPr/>
    </dgm:pt>
    <dgm:pt modelId="{47464D5B-582F-4436-8EBB-EE3B1FB0A1DB}" type="pres">
      <dgm:prSet presAssocID="{6A3E81A5-D9D7-4D8D-BA33-97A3707C7BAD}" presName="parentLin" presStyleCnt="0"/>
      <dgm:spPr/>
    </dgm:pt>
    <dgm:pt modelId="{13A742A3-44C7-48DD-9125-15E9807EDD54}" type="pres">
      <dgm:prSet presAssocID="{6A3E81A5-D9D7-4D8D-BA33-97A3707C7BAD}" presName="parentLeftMargin" presStyleLbl="node1" presStyleIdx="0" presStyleCnt="7"/>
      <dgm:spPr/>
    </dgm:pt>
    <dgm:pt modelId="{29F5139F-E02A-45A5-9FDB-E18F2AA527C3}" type="pres">
      <dgm:prSet presAssocID="{6A3E81A5-D9D7-4D8D-BA33-97A3707C7BA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3F8F5C1-ECE2-4CED-9D59-90ED9BCDE8EB}" type="pres">
      <dgm:prSet presAssocID="{6A3E81A5-D9D7-4D8D-BA33-97A3707C7BAD}" presName="negativeSpace" presStyleCnt="0"/>
      <dgm:spPr/>
    </dgm:pt>
    <dgm:pt modelId="{216A749D-41DE-4AC9-9017-52CAD942E211}" type="pres">
      <dgm:prSet presAssocID="{6A3E81A5-D9D7-4D8D-BA33-97A3707C7BAD}" presName="childText" presStyleLbl="conFgAcc1" presStyleIdx="1" presStyleCnt="7">
        <dgm:presLayoutVars>
          <dgm:bulletEnabled val="1"/>
        </dgm:presLayoutVars>
      </dgm:prSet>
      <dgm:spPr/>
    </dgm:pt>
    <dgm:pt modelId="{FFA8BC8F-AD42-4E33-8E8A-985DA0C6E4FA}" type="pres">
      <dgm:prSet presAssocID="{4BEE9561-3D83-48E0-9299-84FC7E27021E}" presName="spaceBetweenRectangles" presStyleCnt="0"/>
      <dgm:spPr/>
    </dgm:pt>
    <dgm:pt modelId="{B9BA0E30-5087-42AC-8C82-613164EA2BA0}" type="pres">
      <dgm:prSet presAssocID="{A0EBF661-14A7-468C-8169-79B6D8421377}" presName="parentLin" presStyleCnt="0"/>
      <dgm:spPr/>
    </dgm:pt>
    <dgm:pt modelId="{EDEECD31-1056-4465-94D9-ADF232CBED1C}" type="pres">
      <dgm:prSet presAssocID="{A0EBF661-14A7-468C-8169-79B6D8421377}" presName="parentLeftMargin" presStyleLbl="node1" presStyleIdx="1" presStyleCnt="7"/>
      <dgm:spPr/>
    </dgm:pt>
    <dgm:pt modelId="{08E197AD-AA93-40D4-976A-52D7FABAFE60}" type="pres">
      <dgm:prSet presAssocID="{A0EBF661-14A7-468C-8169-79B6D842137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9469B85-686C-4325-A3CC-47A63E612AAB}" type="pres">
      <dgm:prSet presAssocID="{A0EBF661-14A7-468C-8169-79B6D8421377}" presName="negativeSpace" presStyleCnt="0"/>
      <dgm:spPr/>
    </dgm:pt>
    <dgm:pt modelId="{1B3A0275-D87D-4D6A-A7A9-8D908716A167}" type="pres">
      <dgm:prSet presAssocID="{A0EBF661-14A7-468C-8169-79B6D8421377}" presName="childText" presStyleLbl="conFgAcc1" presStyleIdx="2" presStyleCnt="7">
        <dgm:presLayoutVars>
          <dgm:bulletEnabled val="1"/>
        </dgm:presLayoutVars>
      </dgm:prSet>
      <dgm:spPr>
        <a:solidFill>
          <a:srgbClr val="F8F8F8">
            <a:alpha val="90000"/>
          </a:srgbClr>
        </a:solidFill>
        <a:ln>
          <a:noFill/>
        </a:ln>
      </dgm:spPr>
    </dgm:pt>
    <dgm:pt modelId="{F0490C68-A2FE-4E52-951B-01A43602636C}" type="pres">
      <dgm:prSet presAssocID="{4536C0FC-3B1B-46AB-A42F-0720DAECCF5E}" presName="spaceBetweenRectangles" presStyleCnt="0"/>
      <dgm:spPr/>
    </dgm:pt>
    <dgm:pt modelId="{2D17A5E7-F40E-4EBB-956E-5D039C692185}" type="pres">
      <dgm:prSet presAssocID="{3B9C228F-EF23-4CB8-821E-79598DE310F8}" presName="parentLin" presStyleCnt="0"/>
      <dgm:spPr/>
    </dgm:pt>
    <dgm:pt modelId="{998F3355-DCDF-404E-9919-F2EEDA2E8EE3}" type="pres">
      <dgm:prSet presAssocID="{3B9C228F-EF23-4CB8-821E-79598DE310F8}" presName="parentLeftMargin" presStyleLbl="node1" presStyleIdx="2" presStyleCnt="7"/>
      <dgm:spPr/>
    </dgm:pt>
    <dgm:pt modelId="{FBA0EABE-A34D-4AAB-9980-295C59E7FF94}" type="pres">
      <dgm:prSet presAssocID="{3B9C228F-EF23-4CB8-821E-79598DE310F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4822ACD-6F38-4E8B-95DF-8DDB10F8A04A}" type="pres">
      <dgm:prSet presAssocID="{3B9C228F-EF23-4CB8-821E-79598DE310F8}" presName="negativeSpace" presStyleCnt="0"/>
      <dgm:spPr/>
    </dgm:pt>
    <dgm:pt modelId="{15134120-B7ED-4B50-B2FD-15FB557EA9B1}" type="pres">
      <dgm:prSet presAssocID="{3B9C228F-EF23-4CB8-821E-79598DE310F8}" presName="childText" presStyleLbl="conFgAcc1" presStyleIdx="3" presStyleCnt="7">
        <dgm:presLayoutVars>
          <dgm:bulletEnabled val="1"/>
        </dgm:presLayoutVars>
      </dgm:prSet>
      <dgm:spPr/>
    </dgm:pt>
    <dgm:pt modelId="{F40E8947-8DC7-4027-8D32-F9C7C400EB75}" type="pres">
      <dgm:prSet presAssocID="{5BFA3EE8-95FA-45C8-9EB2-736471A0AF52}" presName="spaceBetweenRectangles" presStyleCnt="0"/>
      <dgm:spPr/>
    </dgm:pt>
    <dgm:pt modelId="{117F1E05-EAF1-42CE-B24D-0C7EC0EDE749}" type="pres">
      <dgm:prSet presAssocID="{1E3EFDA1-877A-40A5-973F-70A312E807D8}" presName="parentLin" presStyleCnt="0"/>
      <dgm:spPr/>
    </dgm:pt>
    <dgm:pt modelId="{D1856509-B0A1-4BB0-A386-CAC0639A4D9A}" type="pres">
      <dgm:prSet presAssocID="{1E3EFDA1-877A-40A5-973F-70A312E807D8}" presName="parentLeftMargin" presStyleLbl="node1" presStyleIdx="3" presStyleCnt="7"/>
      <dgm:spPr/>
    </dgm:pt>
    <dgm:pt modelId="{8DAD3846-550D-4535-B100-7CCCEC8A9A8D}" type="pres">
      <dgm:prSet presAssocID="{1E3EFDA1-877A-40A5-973F-70A312E807D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8D53816-AFCA-4BFE-B45A-42C5AADFA992}" type="pres">
      <dgm:prSet presAssocID="{1E3EFDA1-877A-40A5-973F-70A312E807D8}" presName="negativeSpace" presStyleCnt="0"/>
      <dgm:spPr/>
    </dgm:pt>
    <dgm:pt modelId="{781988BB-DBE1-474A-BCBE-22BD5C86FD24}" type="pres">
      <dgm:prSet presAssocID="{1E3EFDA1-877A-40A5-973F-70A312E807D8}" presName="childText" presStyleLbl="conFgAcc1" presStyleIdx="4" presStyleCnt="7">
        <dgm:presLayoutVars>
          <dgm:bulletEnabled val="1"/>
        </dgm:presLayoutVars>
      </dgm:prSet>
      <dgm:spPr>
        <a:solidFill>
          <a:srgbClr val="F8F8F8">
            <a:alpha val="90000"/>
          </a:srgbClr>
        </a:solidFill>
        <a:ln>
          <a:noFill/>
        </a:ln>
      </dgm:spPr>
    </dgm:pt>
    <dgm:pt modelId="{26E59B09-223E-410E-B02F-05AA4A980571}" type="pres">
      <dgm:prSet presAssocID="{6D042006-EC31-47F4-8154-D48D4CE26EB4}" presName="spaceBetweenRectangles" presStyleCnt="0"/>
      <dgm:spPr/>
    </dgm:pt>
    <dgm:pt modelId="{6A518279-D1A2-436E-99AE-591F6AA32F2C}" type="pres">
      <dgm:prSet presAssocID="{E88747E8-CF96-461F-843A-2B7903DE1C7C}" presName="parentLin" presStyleCnt="0"/>
      <dgm:spPr/>
    </dgm:pt>
    <dgm:pt modelId="{A3018CD3-DD4C-4968-A7D2-115C9287D1DE}" type="pres">
      <dgm:prSet presAssocID="{E88747E8-CF96-461F-843A-2B7903DE1C7C}" presName="parentLeftMargin" presStyleLbl="node1" presStyleIdx="4" presStyleCnt="7"/>
      <dgm:spPr/>
    </dgm:pt>
    <dgm:pt modelId="{5AB2C090-B315-4694-8060-4AD2177C4106}" type="pres">
      <dgm:prSet presAssocID="{E88747E8-CF96-461F-843A-2B7903DE1C7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AF96E25-EE1C-452F-8FD9-FE2A4979C398}" type="pres">
      <dgm:prSet presAssocID="{E88747E8-CF96-461F-843A-2B7903DE1C7C}" presName="negativeSpace" presStyleCnt="0"/>
      <dgm:spPr/>
    </dgm:pt>
    <dgm:pt modelId="{C512A2B2-D8A0-4EF9-9E6C-4C2383D963A0}" type="pres">
      <dgm:prSet presAssocID="{E88747E8-CF96-461F-843A-2B7903DE1C7C}" presName="childText" presStyleLbl="conFgAcc1" presStyleIdx="5" presStyleCnt="7">
        <dgm:presLayoutVars>
          <dgm:bulletEnabled val="1"/>
        </dgm:presLayoutVars>
      </dgm:prSet>
      <dgm:spPr>
        <a:solidFill>
          <a:srgbClr val="F8F8F8">
            <a:alpha val="90000"/>
          </a:srgbClr>
        </a:solidFill>
        <a:ln>
          <a:noFill/>
        </a:ln>
      </dgm:spPr>
    </dgm:pt>
    <dgm:pt modelId="{BA4F9A3A-89AE-4889-9C3E-DE36A2F96068}" type="pres">
      <dgm:prSet presAssocID="{372E4B49-20CB-4194-85DB-BACE1DEACA43}" presName="spaceBetweenRectangles" presStyleCnt="0"/>
      <dgm:spPr/>
    </dgm:pt>
    <dgm:pt modelId="{E9D03BD0-827C-45C4-B44E-3DD5D08E62BB}" type="pres">
      <dgm:prSet presAssocID="{3EF5624F-46AD-44BE-B17E-F7D456E9B803}" presName="parentLin" presStyleCnt="0"/>
      <dgm:spPr/>
    </dgm:pt>
    <dgm:pt modelId="{70F4BDFA-6C83-4A2B-8D0D-3AE2D4FFB476}" type="pres">
      <dgm:prSet presAssocID="{3EF5624F-46AD-44BE-B17E-F7D456E9B803}" presName="parentLeftMargin" presStyleLbl="node1" presStyleIdx="5" presStyleCnt="7"/>
      <dgm:spPr/>
    </dgm:pt>
    <dgm:pt modelId="{BAC83506-4DA1-4748-9051-3F5650FBC0CF}" type="pres">
      <dgm:prSet presAssocID="{3EF5624F-46AD-44BE-B17E-F7D456E9B803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B075EB3A-965C-4B03-BE7A-EBC43F431773}" type="pres">
      <dgm:prSet presAssocID="{3EF5624F-46AD-44BE-B17E-F7D456E9B803}" presName="negativeSpace" presStyleCnt="0"/>
      <dgm:spPr/>
    </dgm:pt>
    <dgm:pt modelId="{E08B00A7-D97E-4AA3-BB82-C338EB43987F}" type="pres">
      <dgm:prSet presAssocID="{3EF5624F-46AD-44BE-B17E-F7D456E9B80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2B33902-A426-4C50-93E9-0BE8FA80C590}" type="presOf" srcId="{E88747E8-CF96-461F-843A-2B7903DE1C7C}" destId="{A3018CD3-DD4C-4968-A7D2-115C9287D1DE}" srcOrd="0" destOrd="0" presId="urn:microsoft.com/office/officeart/2005/8/layout/list1"/>
    <dgm:cxn modelId="{50E93C0A-274C-4628-9480-346D4DA99FA6}" type="presOf" srcId="{6A3E81A5-D9D7-4D8D-BA33-97A3707C7BAD}" destId="{29F5139F-E02A-45A5-9FDB-E18F2AA527C3}" srcOrd="1" destOrd="0" presId="urn:microsoft.com/office/officeart/2005/8/layout/list1"/>
    <dgm:cxn modelId="{15A2B70D-DCDD-490A-BF81-BDF2E6BAD18B}" type="presOf" srcId="{833B5A62-777B-4D36-B52F-5148B2F34B64}" destId="{CFAFBD70-D678-4586-85A2-6DC74362EE50}" srcOrd="0" destOrd="1" presId="urn:microsoft.com/office/officeart/2005/8/layout/list1"/>
    <dgm:cxn modelId="{67BED815-AECA-46E2-B4AC-EC202BF84745}" type="presOf" srcId="{41EAAE61-7E93-43A5-B2E3-890EA4A7487A}" destId="{54C4B3A4-C9E2-4201-87D8-2B98A4FF0885}" srcOrd="0" destOrd="0" presId="urn:microsoft.com/office/officeart/2005/8/layout/list1"/>
    <dgm:cxn modelId="{B64A9717-04D6-42C9-B428-C26BDB2A6D33}" srcId="{258D2FB9-AE32-4C38-97F5-54B995026F58}" destId="{1E3EFDA1-877A-40A5-973F-70A312E807D8}" srcOrd="4" destOrd="0" parTransId="{5529CD59-316C-4526-AF3C-FEC41B8D454F}" sibTransId="{6D042006-EC31-47F4-8154-D48D4CE26EB4}"/>
    <dgm:cxn modelId="{81EF2F20-DC49-4225-969C-2B389F98FCC9}" type="presOf" srcId="{3EF5624F-46AD-44BE-B17E-F7D456E9B803}" destId="{70F4BDFA-6C83-4A2B-8D0D-3AE2D4FFB476}" srcOrd="0" destOrd="0" presId="urn:microsoft.com/office/officeart/2005/8/layout/list1"/>
    <dgm:cxn modelId="{B4CE7620-9FB6-44E7-8E72-EE5C36B0015A}" type="presOf" srcId="{1E3EFDA1-877A-40A5-973F-70A312E807D8}" destId="{8DAD3846-550D-4535-B100-7CCCEC8A9A8D}" srcOrd="1" destOrd="0" presId="urn:microsoft.com/office/officeart/2005/8/layout/list1"/>
    <dgm:cxn modelId="{E61ED830-605B-474E-BF55-E1BF8EB14632}" type="presOf" srcId="{4A2083EF-9B13-4233-AEA0-4CE24C7F11B0}" destId="{15134120-B7ED-4B50-B2FD-15FB557EA9B1}" srcOrd="0" destOrd="0" presId="urn:microsoft.com/office/officeart/2005/8/layout/list1"/>
    <dgm:cxn modelId="{320B1136-7489-46F4-BC25-3643CB08C72E}" type="presOf" srcId="{A0EBF661-14A7-468C-8169-79B6D8421377}" destId="{08E197AD-AA93-40D4-976A-52D7FABAFE60}" srcOrd="1" destOrd="0" presId="urn:microsoft.com/office/officeart/2005/8/layout/list1"/>
    <dgm:cxn modelId="{DABA6536-7739-4661-A6EC-64EECF750CBD}" srcId="{258D2FB9-AE32-4C38-97F5-54B995026F58}" destId="{E88747E8-CF96-461F-843A-2B7903DE1C7C}" srcOrd="5" destOrd="0" parTransId="{3EDE3BD0-4088-42AA-BA15-482B6C8C5BD7}" sibTransId="{372E4B49-20CB-4194-85DB-BACE1DEACA43}"/>
    <dgm:cxn modelId="{B9C0F740-E0A8-487B-A1CA-FBB1AB150E50}" type="presOf" srcId="{3EF5624F-46AD-44BE-B17E-F7D456E9B803}" destId="{BAC83506-4DA1-4748-9051-3F5650FBC0CF}" srcOrd="1" destOrd="0" presId="urn:microsoft.com/office/officeart/2005/8/layout/list1"/>
    <dgm:cxn modelId="{05C6085B-090F-48A2-B0EB-BFFF37F7DE58}" type="presOf" srcId="{9BBE0DDC-7617-4D68-8416-4337143C462D}" destId="{CFAFBD70-D678-4586-85A2-6DC74362EE50}" srcOrd="0" destOrd="0" presId="urn:microsoft.com/office/officeart/2005/8/layout/list1"/>
    <dgm:cxn modelId="{0AB13A5C-EE4E-4930-9584-AB1D864267EA}" srcId="{258D2FB9-AE32-4C38-97F5-54B995026F58}" destId="{A0EBF661-14A7-468C-8169-79B6D8421377}" srcOrd="2" destOrd="0" parTransId="{64BAEB5B-F86B-47E2-9097-5FB520EC68D7}" sibTransId="{4536C0FC-3B1B-46AB-A42F-0720DAECCF5E}"/>
    <dgm:cxn modelId="{BE772A5D-5341-4D92-A8CF-03DF1392C761}" srcId="{258D2FB9-AE32-4C38-97F5-54B995026F58}" destId="{3EF5624F-46AD-44BE-B17E-F7D456E9B803}" srcOrd="6" destOrd="0" parTransId="{1B74C798-A016-4DE8-BD6E-E87E043E60CB}" sibTransId="{144EB263-78D1-4B74-85DC-2F61F72578BB}"/>
    <dgm:cxn modelId="{2BD3095E-1618-429E-88A5-FB4D9A1013CF}" type="presOf" srcId="{3B9C228F-EF23-4CB8-821E-79598DE310F8}" destId="{998F3355-DCDF-404E-9919-F2EEDA2E8EE3}" srcOrd="0" destOrd="0" presId="urn:microsoft.com/office/officeart/2005/8/layout/list1"/>
    <dgm:cxn modelId="{0D4B4F5F-E980-45CB-B789-623F54BC704A}" type="presOf" srcId="{E88747E8-CF96-461F-843A-2B7903DE1C7C}" destId="{5AB2C090-B315-4694-8060-4AD2177C4106}" srcOrd="1" destOrd="0" presId="urn:microsoft.com/office/officeart/2005/8/layout/list1"/>
    <dgm:cxn modelId="{16AF2061-CC96-451B-A867-FFBBF257E24A}" type="presOf" srcId="{1E3EFDA1-877A-40A5-973F-70A312E807D8}" destId="{D1856509-B0A1-4BB0-A386-CAC0639A4D9A}" srcOrd="0" destOrd="0" presId="urn:microsoft.com/office/officeart/2005/8/layout/list1"/>
    <dgm:cxn modelId="{85DCDD42-84C7-4C62-941A-AE5737930984}" type="presOf" srcId="{3B9C228F-EF23-4CB8-821E-79598DE310F8}" destId="{FBA0EABE-A34D-4AAB-9980-295C59E7FF94}" srcOrd="1" destOrd="0" presId="urn:microsoft.com/office/officeart/2005/8/layout/list1"/>
    <dgm:cxn modelId="{5D09424B-D65A-48FF-B5F1-B7D0007AD91A}" srcId="{3B9C228F-EF23-4CB8-821E-79598DE310F8}" destId="{4A2083EF-9B13-4233-AEA0-4CE24C7F11B0}" srcOrd="0" destOrd="0" parTransId="{2FA5713C-B470-4316-B798-E2F4DD18E45D}" sibTransId="{7C042524-4697-4DBC-AD2A-D01A5F195810}"/>
    <dgm:cxn modelId="{930B124E-C949-4B67-BC7D-40F968806EA2}" type="presOf" srcId="{0120B358-962B-4A38-8058-DF502808020A}" destId="{216A749D-41DE-4AC9-9017-52CAD942E211}" srcOrd="0" destOrd="0" presId="urn:microsoft.com/office/officeart/2005/8/layout/list1"/>
    <dgm:cxn modelId="{E5C4CD74-F20F-4C52-AEE0-2B5FB2569E3D}" srcId="{41EAAE61-7E93-43A5-B2E3-890EA4A7487A}" destId="{9BBE0DDC-7617-4D68-8416-4337143C462D}" srcOrd="0" destOrd="0" parTransId="{5347FD89-1351-4A78-892C-970AB4AF77DF}" sibTransId="{0E25E6A1-3CEB-4BC2-95C9-CE3D4AE7F1AD}"/>
    <dgm:cxn modelId="{821E1582-7387-4041-97BF-DF48A8B13DE2}" srcId="{258D2FB9-AE32-4C38-97F5-54B995026F58}" destId="{6A3E81A5-D9D7-4D8D-BA33-97A3707C7BAD}" srcOrd="1" destOrd="0" parTransId="{DE7E7902-4FC8-4D70-866A-2A9711DBF483}" sibTransId="{4BEE9561-3D83-48E0-9299-84FC7E27021E}"/>
    <dgm:cxn modelId="{6112B382-D92F-40D2-A657-9E91DEA0A972}" srcId="{258D2FB9-AE32-4C38-97F5-54B995026F58}" destId="{41EAAE61-7E93-43A5-B2E3-890EA4A7487A}" srcOrd="0" destOrd="0" parTransId="{646DB048-5D36-4531-A359-F4C26A2614CC}" sibTransId="{4509BF0B-FF0A-4E08-80CF-81A049F278E5}"/>
    <dgm:cxn modelId="{99D4378A-96AD-42C1-90E9-62023F41596D}" srcId="{6A3E81A5-D9D7-4D8D-BA33-97A3707C7BAD}" destId="{0120B358-962B-4A38-8058-DF502808020A}" srcOrd="0" destOrd="0" parTransId="{80F3F21F-BDB8-4DEB-99B2-7366EC8191CE}" sibTransId="{28CFDAC3-760C-42D6-A883-6229CCB8B9C6}"/>
    <dgm:cxn modelId="{982D9897-C2DD-4076-8495-15600A30AFE5}" type="presOf" srcId="{2F47C487-47BD-4839-8507-82B33BC42BC9}" destId="{E08B00A7-D97E-4AA3-BB82-C338EB43987F}" srcOrd="0" destOrd="0" presId="urn:microsoft.com/office/officeart/2005/8/layout/list1"/>
    <dgm:cxn modelId="{BE500DB1-1003-4342-A64B-77D35EBF0D7F}" type="presOf" srcId="{6A3E81A5-D9D7-4D8D-BA33-97A3707C7BAD}" destId="{13A742A3-44C7-48DD-9125-15E9807EDD54}" srcOrd="0" destOrd="0" presId="urn:microsoft.com/office/officeart/2005/8/layout/list1"/>
    <dgm:cxn modelId="{79F7A9B3-ABDB-4ED4-8EC8-44820F4D115B}" type="presOf" srcId="{258D2FB9-AE32-4C38-97F5-54B995026F58}" destId="{5322F4E5-34D9-4049-B358-0CB10EC64249}" srcOrd="0" destOrd="0" presId="urn:microsoft.com/office/officeart/2005/8/layout/list1"/>
    <dgm:cxn modelId="{AEFB10B8-733F-4C31-90EE-633716BBC80E}" type="presOf" srcId="{A0EBF661-14A7-468C-8169-79B6D8421377}" destId="{EDEECD31-1056-4465-94D9-ADF232CBED1C}" srcOrd="0" destOrd="0" presId="urn:microsoft.com/office/officeart/2005/8/layout/list1"/>
    <dgm:cxn modelId="{C7E8E2C7-F739-4E4D-9F66-7349A0AF8090}" type="presOf" srcId="{41EAAE61-7E93-43A5-B2E3-890EA4A7487A}" destId="{15C0CF6F-AF71-4533-A12E-4C56C4A0810A}" srcOrd="1" destOrd="0" presId="urn:microsoft.com/office/officeart/2005/8/layout/list1"/>
    <dgm:cxn modelId="{ACB4ACD1-C4D1-47D0-AB1C-8B670C5C5D73}" srcId="{258D2FB9-AE32-4C38-97F5-54B995026F58}" destId="{3B9C228F-EF23-4CB8-821E-79598DE310F8}" srcOrd="3" destOrd="0" parTransId="{CA53DA2C-D4BA-4DB1-B98E-F09050882233}" sibTransId="{5BFA3EE8-95FA-45C8-9EB2-736471A0AF52}"/>
    <dgm:cxn modelId="{8F4FBBDC-EF3B-4BEE-812B-D07B23D80E3C}" srcId="{41EAAE61-7E93-43A5-B2E3-890EA4A7487A}" destId="{833B5A62-777B-4D36-B52F-5148B2F34B64}" srcOrd="1" destOrd="0" parTransId="{51C4484B-0D0A-48AD-928D-B405E91D5501}" sibTransId="{4CE4558C-36A8-4569-BF0E-6E63FA68C88D}"/>
    <dgm:cxn modelId="{35DE52E1-025A-437C-B130-75FFF3B2DDEC}" srcId="{3EF5624F-46AD-44BE-B17E-F7D456E9B803}" destId="{2F47C487-47BD-4839-8507-82B33BC42BC9}" srcOrd="0" destOrd="0" parTransId="{BB8639B4-8B11-4DC7-927A-0534218ED83F}" sibTransId="{D9A1A88A-AEEF-4F6F-8BAC-F0694694359F}"/>
    <dgm:cxn modelId="{B2DB3371-261B-4B3E-905F-C5C40A1138CB}" type="presParOf" srcId="{5322F4E5-34D9-4049-B358-0CB10EC64249}" destId="{9608E529-214B-4873-923A-C147A3B4566F}" srcOrd="0" destOrd="0" presId="urn:microsoft.com/office/officeart/2005/8/layout/list1"/>
    <dgm:cxn modelId="{323CE9D3-1934-4DB1-8F3F-020B08DE7A23}" type="presParOf" srcId="{9608E529-214B-4873-923A-C147A3B4566F}" destId="{54C4B3A4-C9E2-4201-87D8-2B98A4FF0885}" srcOrd="0" destOrd="0" presId="urn:microsoft.com/office/officeart/2005/8/layout/list1"/>
    <dgm:cxn modelId="{3FE81F43-FAC6-4220-85A6-3E73EB496F65}" type="presParOf" srcId="{9608E529-214B-4873-923A-C147A3B4566F}" destId="{15C0CF6F-AF71-4533-A12E-4C56C4A0810A}" srcOrd="1" destOrd="0" presId="urn:microsoft.com/office/officeart/2005/8/layout/list1"/>
    <dgm:cxn modelId="{18EFFB3D-F01E-406C-B992-52CC9EF03B1C}" type="presParOf" srcId="{5322F4E5-34D9-4049-B358-0CB10EC64249}" destId="{E441CC79-5597-42F3-B08D-E12F6CD0CF0E}" srcOrd="1" destOrd="0" presId="urn:microsoft.com/office/officeart/2005/8/layout/list1"/>
    <dgm:cxn modelId="{9EAFB3D0-0C0E-408F-B9DF-CD379804F35A}" type="presParOf" srcId="{5322F4E5-34D9-4049-B358-0CB10EC64249}" destId="{CFAFBD70-D678-4586-85A2-6DC74362EE50}" srcOrd="2" destOrd="0" presId="urn:microsoft.com/office/officeart/2005/8/layout/list1"/>
    <dgm:cxn modelId="{2DC24103-972D-4A12-9B9B-58A0C0B2F9B8}" type="presParOf" srcId="{5322F4E5-34D9-4049-B358-0CB10EC64249}" destId="{1206624F-8611-4A13-8DB5-D42DEDA504A9}" srcOrd="3" destOrd="0" presId="urn:microsoft.com/office/officeart/2005/8/layout/list1"/>
    <dgm:cxn modelId="{A247FC54-46E0-4D58-8D50-62C95B3D7722}" type="presParOf" srcId="{5322F4E5-34D9-4049-B358-0CB10EC64249}" destId="{47464D5B-582F-4436-8EBB-EE3B1FB0A1DB}" srcOrd="4" destOrd="0" presId="urn:microsoft.com/office/officeart/2005/8/layout/list1"/>
    <dgm:cxn modelId="{F0906812-1E71-43EE-A55F-7A5657B42F1E}" type="presParOf" srcId="{47464D5B-582F-4436-8EBB-EE3B1FB0A1DB}" destId="{13A742A3-44C7-48DD-9125-15E9807EDD54}" srcOrd="0" destOrd="0" presId="urn:microsoft.com/office/officeart/2005/8/layout/list1"/>
    <dgm:cxn modelId="{A67DD7BA-2267-4772-BEFA-3FDB036C61A0}" type="presParOf" srcId="{47464D5B-582F-4436-8EBB-EE3B1FB0A1DB}" destId="{29F5139F-E02A-45A5-9FDB-E18F2AA527C3}" srcOrd="1" destOrd="0" presId="urn:microsoft.com/office/officeart/2005/8/layout/list1"/>
    <dgm:cxn modelId="{AAF06609-4CE2-45C3-B2FD-BA995E0031AE}" type="presParOf" srcId="{5322F4E5-34D9-4049-B358-0CB10EC64249}" destId="{13F8F5C1-ECE2-4CED-9D59-90ED9BCDE8EB}" srcOrd="5" destOrd="0" presId="urn:microsoft.com/office/officeart/2005/8/layout/list1"/>
    <dgm:cxn modelId="{92077AF7-6388-4283-992C-27190CE59A10}" type="presParOf" srcId="{5322F4E5-34D9-4049-B358-0CB10EC64249}" destId="{216A749D-41DE-4AC9-9017-52CAD942E211}" srcOrd="6" destOrd="0" presId="urn:microsoft.com/office/officeart/2005/8/layout/list1"/>
    <dgm:cxn modelId="{F1BBD697-D5FE-4A6B-81A9-A84E31910C1F}" type="presParOf" srcId="{5322F4E5-34D9-4049-B358-0CB10EC64249}" destId="{FFA8BC8F-AD42-4E33-8E8A-985DA0C6E4FA}" srcOrd="7" destOrd="0" presId="urn:microsoft.com/office/officeart/2005/8/layout/list1"/>
    <dgm:cxn modelId="{90330300-4C2C-4C7C-83AD-B03956EE8B48}" type="presParOf" srcId="{5322F4E5-34D9-4049-B358-0CB10EC64249}" destId="{B9BA0E30-5087-42AC-8C82-613164EA2BA0}" srcOrd="8" destOrd="0" presId="urn:microsoft.com/office/officeart/2005/8/layout/list1"/>
    <dgm:cxn modelId="{6CA404F0-339F-47C8-9764-61328E2B3907}" type="presParOf" srcId="{B9BA0E30-5087-42AC-8C82-613164EA2BA0}" destId="{EDEECD31-1056-4465-94D9-ADF232CBED1C}" srcOrd="0" destOrd="0" presId="urn:microsoft.com/office/officeart/2005/8/layout/list1"/>
    <dgm:cxn modelId="{EB3CEFCD-2F5D-4F8D-8D38-A1B2FAB3C1FD}" type="presParOf" srcId="{B9BA0E30-5087-42AC-8C82-613164EA2BA0}" destId="{08E197AD-AA93-40D4-976A-52D7FABAFE60}" srcOrd="1" destOrd="0" presId="urn:microsoft.com/office/officeart/2005/8/layout/list1"/>
    <dgm:cxn modelId="{354234BF-527A-4A0E-82CA-79E6F0832651}" type="presParOf" srcId="{5322F4E5-34D9-4049-B358-0CB10EC64249}" destId="{B9469B85-686C-4325-A3CC-47A63E612AAB}" srcOrd="9" destOrd="0" presId="urn:microsoft.com/office/officeart/2005/8/layout/list1"/>
    <dgm:cxn modelId="{79930728-54D5-4D77-9D92-5B6916D853A5}" type="presParOf" srcId="{5322F4E5-34D9-4049-B358-0CB10EC64249}" destId="{1B3A0275-D87D-4D6A-A7A9-8D908716A167}" srcOrd="10" destOrd="0" presId="urn:microsoft.com/office/officeart/2005/8/layout/list1"/>
    <dgm:cxn modelId="{DD8FDAA9-9D3D-4075-B0F8-2FBDB2DCAF4F}" type="presParOf" srcId="{5322F4E5-34D9-4049-B358-0CB10EC64249}" destId="{F0490C68-A2FE-4E52-951B-01A43602636C}" srcOrd="11" destOrd="0" presId="urn:microsoft.com/office/officeart/2005/8/layout/list1"/>
    <dgm:cxn modelId="{AEC8A372-0592-4A55-96AC-01BF584D93CC}" type="presParOf" srcId="{5322F4E5-34D9-4049-B358-0CB10EC64249}" destId="{2D17A5E7-F40E-4EBB-956E-5D039C692185}" srcOrd="12" destOrd="0" presId="urn:microsoft.com/office/officeart/2005/8/layout/list1"/>
    <dgm:cxn modelId="{3A5A11B3-BB05-4166-9DA2-01CC9B6DF530}" type="presParOf" srcId="{2D17A5E7-F40E-4EBB-956E-5D039C692185}" destId="{998F3355-DCDF-404E-9919-F2EEDA2E8EE3}" srcOrd="0" destOrd="0" presId="urn:microsoft.com/office/officeart/2005/8/layout/list1"/>
    <dgm:cxn modelId="{0B1A6D12-7077-40EC-8FD8-4CAE5391A5C5}" type="presParOf" srcId="{2D17A5E7-F40E-4EBB-956E-5D039C692185}" destId="{FBA0EABE-A34D-4AAB-9980-295C59E7FF94}" srcOrd="1" destOrd="0" presId="urn:microsoft.com/office/officeart/2005/8/layout/list1"/>
    <dgm:cxn modelId="{2231B048-120E-493B-A477-C71C045FBAB8}" type="presParOf" srcId="{5322F4E5-34D9-4049-B358-0CB10EC64249}" destId="{24822ACD-6F38-4E8B-95DF-8DDB10F8A04A}" srcOrd="13" destOrd="0" presId="urn:microsoft.com/office/officeart/2005/8/layout/list1"/>
    <dgm:cxn modelId="{901DE10E-9A29-43E4-AEBA-64ECD0288A1F}" type="presParOf" srcId="{5322F4E5-34D9-4049-B358-0CB10EC64249}" destId="{15134120-B7ED-4B50-B2FD-15FB557EA9B1}" srcOrd="14" destOrd="0" presId="urn:microsoft.com/office/officeart/2005/8/layout/list1"/>
    <dgm:cxn modelId="{B0F88BA1-1C96-4FD9-91ED-0D229A4EE912}" type="presParOf" srcId="{5322F4E5-34D9-4049-B358-0CB10EC64249}" destId="{F40E8947-8DC7-4027-8D32-F9C7C400EB75}" srcOrd="15" destOrd="0" presId="urn:microsoft.com/office/officeart/2005/8/layout/list1"/>
    <dgm:cxn modelId="{EF1E658B-626E-4D5B-B089-3F33B590E58B}" type="presParOf" srcId="{5322F4E5-34D9-4049-B358-0CB10EC64249}" destId="{117F1E05-EAF1-42CE-B24D-0C7EC0EDE749}" srcOrd="16" destOrd="0" presId="urn:microsoft.com/office/officeart/2005/8/layout/list1"/>
    <dgm:cxn modelId="{EBB6D2BC-D58C-47F1-8D70-8F072BBC4706}" type="presParOf" srcId="{117F1E05-EAF1-42CE-B24D-0C7EC0EDE749}" destId="{D1856509-B0A1-4BB0-A386-CAC0639A4D9A}" srcOrd="0" destOrd="0" presId="urn:microsoft.com/office/officeart/2005/8/layout/list1"/>
    <dgm:cxn modelId="{1F5345BE-84E2-424D-BE7A-3184DB61D6F7}" type="presParOf" srcId="{117F1E05-EAF1-42CE-B24D-0C7EC0EDE749}" destId="{8DAD3846-550D-4535-B100-7CCCEC8A9A8D}" srcOrd="1" destOrd="0" presId="urn:microsoft.com/office/officeart/2005/8/layout/list1"/>
    <dgm:cxn modelId="{1C27521E-71ED-4BE0-8658-6F3976A024CF}" type="presParOf" srcId="{5322F4E5-34D9-4049-B358-0CB10EC64249}" destId="{E8D53816-AFCA-4BFE-B45A-42C5AADFA992}" srcOrd="17" destOrd="0" presId="urn:microsoft.com/office/officeart/2005/8/layout/list1"/>
    <dgm:cxn modelId="{6244C6FA-CFB0-475C-9432-29483627743E}" type="presParOf" srcId="{5322F4E5-34D9-4049-B358-0CB10EC64249}" destId="{781988BB-DBE1-474A-BCBE-22BD5C86FD24}" srcOrd="18" destOrd="0" presId="urn:microsoft.com/office/officeart/2005/8/layout/list1"/>
    <dgm:cxn modelId="{9534A5A9-4BDA-409B-A079-8C5E67CE8616}" type="presParOf" srcId="{5322F4E5-34D9-4049-B358-0CB10EC64249}" destId="{26E59B09-223E-410E-B02F-05AA4A980571}" srcOrd="19" destOrd="0" presId="urn:microsoft.com/office/officeart/2005/8/layout/list1"/>
    <dgm:cxn modelId="{2B34FF27-3DE5-43F3-A7BD-A1681F03AF11}" type="presParOf" srcId="{5322F4E5-34D9-4049-B358-0CB10EC64249}" destId="{6A518279-D1A2-436E-99AE-591F6AA32F2C}" srcOrd="20" destOrd="0" presId="urn:microsoft.com/office/officeart/2005/8/layout/list1"/>
    <dgm:cxn modelId="{8BECE257-A00D-4D76-A972-0CDB73DDD323}" type="presParOf" srcId="{6A518279-D1A2-436E-99AE-591F6AA32F2C}" destId="{A3018CD3-DD4C-4968-A7D2-115C9287D1DE}" srcOrd="0" destOrd="0" presId="urn:microsoft.com/office/officeart/2005/8/layout/list1"/>
    <dgm:cxn modelId="{07F14F26-1902-45A1-B00F-07C0A2557CCB}" type="presParOf" srcId="{6A518279-D1A2-436E-99AE-591F6AA32F2C}" destId="{5AB2C090-B315-4694-8060-4AD2177C4106}" srcOrd="1" destOrd="0" presId="urn:microsoft.com/office/officeart/2005/8/layout/list1"/>
    <dgm:cxn modelId="{3BDB61E9-337B-4561-B9BE-4ABB032E834B}" type="presParOf" srcId="{5322F4E5-34D9-4049-B358-0CB10EC64249}" destId="{5AF96E25-EE1C-452F-8FD9-FE2A4979C398}" srcOrd="21" destOrd="0" presId="urn:microsoft.com/office/officeart/2005/8/layout/list1"/>
    <dgm:cxn modelId="{F303F74A-8534-4701-B983-98BFE1A7534A}" type="presParOf" srcId="{5322F4E5-34D9-4049-B358-0CB10EC64249}" destId="{C512A2B2-D8A0-4EF9-9E6C-4C2383D963A0}" srcOrd="22" destOrd="0" presId="urn:microsoft.com/office/officeart/2005/8/layout/list1"/>
    <dgm:cxn modelId="{6D1BCA2E-2A75-49A0-9A85-809D4861C04A}" type="presParOf" srcId="{5322F4E5-34D9-4049-B358-0CB10EC64249}" destId="{BA4F9A3A-89AE-4889-9C3E-DE36A2F96068}" srcOrd="23" destOrd="0" presId="urn:microsoft.com/office/officeart/2005/8/layout/list1"/>
    <dgm:cxn modelId="{5647396D-8E81-4DDA-B834-D13FF6D6827C}" type="presParOf" srcId="{5322F4E5-34D9-4049-B358-0CB10EC64249}" destId="{E9D03BD0-827C-45C4-B44E-3DD5D08E62BB}" srcOrd="24" destOrd="0" presId="urn:microsoft.com/office/officeart/2005/8/layout/list1"/>
    <dgm:cxn modelId="{2FDCB5D4-E1D6-456F-AD70-52B585CC41A9}" type="presParOf" srcId="{E9D03BD0-827C-45C4-B44E-3DD5D08E62BB}" destId="{70F4BDFA-6C83-4A2B-8D0D-3AE2D4FFB476}" srcOrd="0" destOrd="0" presId="urn:microsoft.com/office/officeart/2005/8/layout/list1"/>
    <dgm:cxn modelId="{0AD28916-16D3-4FBA-B526-8A424B366799}" type="presParOf" srcId="{E9D03BD0-827C-45C4-B44E-3DD5D08E62BB}" destId="{BAC83506-4DA1-4748-9051-3F5650FBC0CF}" srcOrd="1" destOrd="0" presId="urn:microsoft.com/office/officeart/2005/8/layout/list1"/>
    <dgm:cxn modelId="{26FACE1F-1826-4153-8C41-81FC838527F7}" type="presParOf" srcId="{5322F4E5-34D9-4049-B358-0CB10EC64249}" destId="{B075EB3A-965C-4B03-BE7A-EBC43F431773}" srcOrd="25" destOrd="0" presId="urn:microsoft.com/office/officeart/2005/8/layout/list1"/>
    <dgm:cxn modelId="{F069F735-C9E1-45F6-92A0-96A61845B8C6}" type="presParOf" srcId="{5322F4E5-34D9-4049-B358-0CB10EC64249}" destId="{E08B00A7-D97E-4AA3-BB82-C338EB43987F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FBD70-D678-4586-85A2-6DC74362EE50}">
      <dsp:nvSpPr>
        <dsp:cNvPr id="0" name=""/>
        <dsp:cNvSpPr/>
      </dsp:nvSpPr>
      <dsp:spPr>
        <a:xfrm>
          <a:off x="0" y="471879"/>
          <a:ext cx="11323476" cy="73710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828" tIns="249936" rIns="8788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200" b="1" kern="1200" dirty="0">
              <a:solidFill>
                <a:schemeClr val="accent2">
                  <a:lumMod val="50000"/>
                </a:schemeClr>
              </a:solidFill>
            </a:rPr>
            <a:t>Recalibrage des paramètres Cat Nat de la formule standard de Solvabilité II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200" b="1" kern="1200" dirty="0">
              <a:solidFill>
                <a:schemeClr val="accent2">
                  <a:lumMod val="50000"/>
                </a:schemeClr>
              </a:solidFill>
            </a:rPr>
            <a:t>Évaluation d’un traitement différentié des actifs et passifs associés de manière substantielle à des objectifs environnementaux et/ou sociaux</a:t>
          </a:r>
        </a:p>
      </dsp:txBody>
      <dsp:txXfrm>
        <a:off x="0" y="471879"/>
        <a:ext cx="11323476" cy="737100"/>
      </dsp:txXfrm>
    </dsp:sp>
    <dsp:sp modelId="{15C0CF6F-AF71-4533-A12E-4C56C4A0810A}">
      <dsp:nvSpPr>
        <dsp:cNvPr id="0" name=""/>
        <dsp:cNvSpPr/>
      </dsp:nvSpPr>
      <dsp:spPr>
        <a:xfrm>
          <a:off x="566173" y="294759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Font typeface="+mj-lt"/>
            <a:buNone/>
          </a:pPr>
          <a:r>
            <a:rPr lang="fr-BE" sz="1500" b="1" kern="1200" dirty="0">
              <a:latin typeface="+mn-lt"/>
            </a:rPr>
            <a:t>1. Intégrer les risques ESG dans le cadre prudentiel des assureurs et des fonds de pension</a:t>
          </a:r>
          <a:endParaRPr lang="en-GB" sz="1500" kern="1200" dirty="0">
            <a:latin typeface="+mn-lt"/>
          </a:endParaRPr>
        </a:p>
      </dsp:txBody>
      <dsp:txXfrm>
        <a:off x="583466" y="312052"/>
        <a:ext cx="7891847" cy="319654"/>
      </dsp:txXfrm>
    </dsp:sp>
    <dsp:sp modelId="{216A749D-41DE-4AC9-9017-52CAD942E211}">
      <dsp:nvSpPr>
        <dsp:cNvPr id="0" name=""/>
        <dsp:cNvSpPr/>
      </dsp:nvSpPr>
      <dsp:spPr>
        <a:xfrm>
          <a:off x="0" y="1450899"/>
          <a:ext cx="11323476" cy="51975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828" tIns="249936" rIns="8788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200" b="1" kern="1200">
              <a:solidFill>
                <a:schemeClr val="accent2">
                  <a:lumMod val="50000"/>
                </a:schemeClr>
              </a:solidFill>
            </a:rPr>
            <a:t>Stress test unique sur le changement climatique</a:t>
          </a:r>
          <a:endParaRPr lang="fr-BE" sz="12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1450899"/>
        <a:ext cx="11323476" cy="519750"/>
      </dsp:txXfrm>
    </dsp:sp>
    <dsp:sp modelId="{29F5139F-E02A-45A5-9FDB-E18F2AA527C3}">
      <dsp:nvSpPr>
        <dsp:cNvPr id="0" name=""/>
        <dsp:cNvSpPr/>
      </dsp:nvSpPr>
      <dsp:spPr>
        <a:xfrm>
          <a:off x="566173" y="1273779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latin typeface="+mn-lt"/>
            </a:rPr>
            <a:t>2. Consolider l'évaluation macro/micro-prudentielle des risques ESG</a:t>
          </a:r>
        </a:p>
      </dsp:txBody>
      <dsp:txXfrm>
        <a:off x="583466" y="1291072"/>
        <a:ext cx="7891847" cy="319654"/>
      </dsp:txXfrm>
    </dsp:sp>
    <dsp:sp modelId="{1B3A0275-D87D-4D6A-A7A9-8D908716A167}">
      <dsp:nvSpPr>
        <dsp:cNvPr id="0" name=""/>
        <dsp:cNvSpPr/>
      </dsp:nvSpPr>
      <dsp:spPr>
        <a:xfrm>
          <a:off x="0" y="2212569"/>
          <a:ext cx="11323476" cy="30240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197AD-AA93-40D4-976A-52D7FABAFE60}">
      <dsp:nvSpPr>
        <dsp:cNvPr id="0" name=""/>
        <dsp:cNvSpPr/>
      </dsp:nvSpPr>
      <dsp:spPr>
        <a:xfrm>
          <a:off x="566173" y="2035449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latin typeface="+mn-lt"/>
            </a:rPr>
            <a:t>3. Promouvoir la publication d’informations sur les risques durabilité</a:t>
          </a:r>
        </a:p>
      </dsp:txBody>
      <dsp:txXfrm>
        <a:off x="583466" y="2052742"/>
        <a:ext cx="7891847" cy="319654"/>
      </dsp:txXfrm>
    </dsp:sp>
    <dsp:sp modelId="{15134120-B7ED-4B50-B2FD-15FB557EA9B1}">
      <dsp:nvSpPr>
        <dsp:cNvPr id="0" name=""/>
        <dsp:cNvSpPr/>
      </dsp:nvSpPr>
      <dsp:spPr>
        <a:xfrm>
          <a:off x="0" y="2756888"/>
          <a:ext cx="11323476" cy="51975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828" tIns="249936" rIns="8788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200" b="1" kern="1200">
              <a:solidFill>
                <a:schemeClr val="accent2">
                  <a:lumMod val="50000"/>
                </a:schemeClr>
              </a:solidFill>
            </a:rPr>
            <a:t>Orientations sur la supervision de l'utilisation de scénarios de risque de changement climatique dans l'ORSA </a:t>
          </a:r>
          <a:endParaRPr lang="fr-BE" sz="12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2756888"/>
        <a:ext cx="11323476" cy="519750"/>
      </dsp:txXfrm>
    </dsp:sp>
    <dsp:sp modelId="{FBA0EABE-A34D-4AAB-9980-295C59E7FF94}">
      <dsp:nvSpPr>
        <dsp:cNvPr id="0" name=""/>
        <dsp:cNvSpPr/>
      </dsp:nvSpPr>
      <dsp:spPr>
        <a:xfrm>
          <a:off x="566173" y="2579768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latin typeface="+mn-lt"/>
            </a:rPr>
            <a:t>4. Soutenir la surveillance des risques ESG et la convergence de la surveillance dans l’UE</a:t>
          </a:r>
        </a:p>
      </dsp:txBody>
      <dsp:txXfrm>
        <a:off x="583466" y="2597061"/>
        <a:ext cx="7891847" cy="319654"/>
      </dsp:txXfrm>
    </dsp:sp>
    <dsp:sp modelId="{781988BB-DBE1-474A-BCBE-22BD5C86FD24}">
      <dsp:nvSpPr>
        <dsp:cNvPr id="0" name=""/>
        <dsp:cNvSpPr/>
      </dsp:nvSpPr>
      <dsp:spPr>
        <a:xfrm>
          <a:off x="0" y="3518559"/>
          <a:ext cx="11323476" cy="30240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D3846-550D-4535-B100-7CCCEC8A9A8D}">
      <dsp:nvSpPr>
        <dsp:cNvPr id="0" name=""/>
        <dsp:cNvSpPr/>
      </dsp:nvSpPr>
      <dsp:spPr>
        <a:xfrm>
          <a:off x="566173" y="3341438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latin typeface="+mn-lt"/>
            </a:rPr>
            <a:t>5. Traiter le </a:t>
          </a:r>
          <a:r>
            <a:rPr lang="en-GB" sz="1500" b="1" kern="1200" dirty="0">
              <a:latin typeface="+mn-lt"/>
            </a:rPr>
            <a:t>‘Protection gap’</a:t>
          </a:r>
        </a:p>
      </dsp:txBody>
      <dsp:txXfrm>
        <a:off x="583466" y="3358731"/>
        <a:ext cx="7891847" cy="319654"/>
      </dsp:txXfrm>
    </dsp:sp>
    <dsp:sp modelId="{C512A2B2-D8A0-4EF9-9E6C-4C2383D963A0}">
      <dsp:nvSpPr>
        <dsp:cNvPr id="0" name=""/>
        <dsp:cNvSpPr/>
      </dsp:nvSpPr>
      <dsp:spPr>
        <a:xfrm>
          <a:off x="0" y="4062879"/>
          <a:ext cx="11323476" cy="30240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2C090-B315-4694-8060-4AD2177C4106}">
      <dsp:nvSpPr>
        <dsp:cNvPr id="0" name=""/>
        <dsp:cNvSpPr/>
      </dsp:nvSpPr>
      <dsp:spPr>
        <a:xfrm>
          <a:off x="566173" y="3885759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6. Promouvoir l'EIOPA en tant que hub pour ‘open-source </a:t>
          </a:r>
          <a:r>
            <a:rPr lang="fr-BE" sz="1500" b="1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modelling</a:t>
          </a:r>
          <a:r>
            <a:rPr lang="fr-BE" sz="15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 and data’</a:t>
          </a:r>
        </a:p>
      </dsp:txBody>
      <dsp:txXfrm>
        <a:off x="583466" y="3903052"/>
        <a:ext cx="7891847" cy="319654"/>
      </dsp:txXfrm>
    </dsp:sp>
    <dsp:sp modelId="{E08B00A7-D97E-4AA3-BB82-C338EB43987F}">
      <dsp:nvSpPr>
        <dsp:cNvPr id="0" name=""/>
        <dsp:cNvSpPr/>
      </dsp:nvSpPr>
      <dsp:spPr>
        <a:xfrm>
          <a:off x="0" y="4607199"/>
          <a:ext cx="11323476" cy="519750"/>
        </a:xfrm>
        <a:prstGeom prst="rect">
          <a:avLst/>
        </a:prstGeom>
        <a:solidFill>
          <a:srgbClr val="F8F8F8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828" tIns="249936" rIns="8788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200" b="1" kern="1200">
              <a:solidFill>
                <a:schemeClr val="accent2">
                  <a:lumMod val="50000"/>
                </a:schemeClr>
              </a:solidFill>
            </a:rPr>
            <a:t>Participer aux travaux de l’AICA, du Sustainable Insurance Forum (SIF) et de l’NGFS</a:t>
          </a:r>
          <a:endParaRPr lang="fr-BE" sz="12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4607199"/>
        <a:ext cx="11323476" cy="519750"/>
      </dsp:txXfrm>
    </dsp:sp>
    <dsp:sp modelId="{BAC83506-4DA1-4748-9051-3F5650FBC0CF}">
      <dsp:nvSpPr>
        <dsp:cNvPr id="0" name=""/>
        <dsp:cNvSpPr/>
      </dsp:nvSpPr>
      <dsp:spPr>
        <a:xfrm>
          <a:off x="566173" y="4430079"/>
          <a:ext cx="792643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00" tIns="0" rIns="2996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7. Promouvoir la convergence internationale</a:t>
          </a:r>
        </a:p>
      </dsp:txBody>
      <dsp:txXfrm>
        <a:off x="583466" y="4447372"/>
        <a:ext cx="7891847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8CB5175-EAF8-44A6-B420-997F707B99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579F04-901B-43BB-B2BA-4D914E8E7C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3455D-7B92-4A34-9DB0-B500B2DF30D7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744ADE-5F02-4A69-AB6F-11EDC0BD0A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DC482B4-52F7-4B63-9475-E0AA934769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DEC98-69D8-4098-8441-9FDEAFD75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57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0A07-196B-4F4B-8E8C-301FB387CBE5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76B4-2F3E-4542-A88B-B482618D0CA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79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Merci Emmanuel/Julien,</a:t>
            </a:r>
          </a:p>
          <a:p>
            <a:endParaRPr lang="fr-BE" dirty="0"/>
          </a:p>
          <a:p>
            <a:r>
              <a:rPr lang="fr-BE" dirty="0"/>
              <a:t>L’impact du changement climatique sur nos économies n’est plus à démontrer.</a:t>
            </a:r>
          </a:p>
          <a:p>
            <a:r>
              <a:rPr lang="fr-BE" dirty="0"/>
              <a:t>Un certain nombre de risques liés à ces évolutions menaces nos institutions financières, alors qu’émerge en même temps de nouvelles opportunités.</a:t>
            </a:r>
          </a:p>
          <a:p>
            <a:endParaRPr lang="fr-BE" dirty="0"/>
          </a:p>
          <a:p>
            <a:r>
              <a:rPr lang="fr-BE" dirty="0"/>
              <a:t>C'est pourquoi, à la BNB, nous avons décidé de nous pencher sur la question.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74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86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00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27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61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200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52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jdelijke aanduiding voor afbeelding 104">
            <a:extLst>
              <a:ext uri="{FF2B5EF4-FFF2-40B4-BE49-F238E27FC236}">
                <a16:creationId xmlns:a16="http://schemas.microsoft.com/office/drawing/2014/main" id="{4890D9C2-4906-4801-8494-D36B5DE05E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641445"/>
            <a:ext cx="12192000" cy="8566223"/>
          </a:xfrm>
          <a:custGeom>
            <a:avLst/>
            <a:gdLst>
              <a:gd name="connsiteX0" fmla="*/ 12192000 w 12192000"/>
              <a:gd name="connsiteY0" fmla="*/ 0 h 8566223"/>
              <a:gd name="connsiteX1" fmla="*/ 12192000 w 12192000"/>
              <a:gd name="connsiteY1" fmla="*/ 641443 h 8566223"/>
              <a:gd name="connsiteX2" fmla="*/ 12192000 w 12192000"/>
              <a:gd name="connsiteY2" fmla="*/ 664176 h 8566223"/>
              <a:gd name="connsiteX3" fmla="*/ 12192000 w 12192000"/>
              <a:gd name="connsiteY3" fmla="*/ 8566223 h 8566223"/>
              <a:gd name="connsiteX4" fmla="*/ 0 w 12192000"/>
              <a:gd name="connsiteY4" fmla="*/ 8566223 h 8566223"/>
              <a:gd name="connsiteX5" fmla="*/ 0 w 12192000"/>
              <a:gd name="connsiteY5" fmla="*/ 641443 h 8566223"/>
              <a:gd name="connsiteX6" fmla="*/ 11550557 w 12192000"/>
              <a:gd name="connsiteY6" fmla="*/ 641443 h 856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566223">
                <a:moveTo>
                  <a:pt x="12192000" y="0"/>
                </a:moveTo>
                <a:lnTo>
                  <a:pt x="12192000" y="641443"/>
                </a:lnTo>
                <a:lnTo>
                  <a:pt x="12192000" y="664176"/>
                </a:lnTo>
                <a:lnTo>
                  <a:pt x="12192000" y="8566223"/>
                </a:lnTo>
                <a:lnTo>
                  <a:pt x="0" y="8566223"/>
                </a:lnTo>
                <a:lnTo>
                  <a:pt x="0" y="641443"/>
                </a:lnTo>
                <a:lnTo>
                  <a:pt x="11550557" y="64144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3780000">
            <a:noAutofit/>
          </a:bodyPr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Afbeelding</a:t>
            </a:r>
            <a:endParaRPr lang="nl-NL" dirty="0"/>
          </a:p>
        </p:txBody>
      </p:sp>
      <p:sp>
        <p:nvSpPr>
          <p:cNvPr id="103" name="WAAS">
            <a:extLst>
              <a:ext uri="{FF2B5EF4-FFF2-40B4-BE49-F238E27FC236}">
                <a16:creationId xmlns:a16="http://schemas.microsoft.com/office/drawing/2014/main" id="{6FF4435B-0259-4A0B-8766-113FA6C7150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0" y="-1"/>
            <a:ext cx="7260609" cy="7924779"/>
          </a:xfrm>
          <a:prstGeom prst="rect">
            <a:avLst/>
          </a:prstGeom>
          <a:gradFill>
            <a:gsLst>
              <a:gs pos="50000">
                <a:schemeClr val="bg1"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94CA00-555D-4751-8668-226BC887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8185154"/>
            <a:ext cx="4114800" cy="151790"/>
          </a:xfrm>
          <a:prstGeom prst="rect">
            <a:avLst/>
          </a:prstGeom>
        </p:spPr>
        <p:txBody>
          <a:bodyPr/>
          <a:lstStyle/>
          <a:p>
            <a:r>
              <a:rPr lang="nl-NL" noProof="0"/>
              <a:t>Bedrijfspresentatie 2019</a:t>
            </a:r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BF1CAEF2-83C9-4C0A-9617-DB527CA79ED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BA813301-FAF6-47FC-8C20-C23524B0429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932F302-1C3E-47C4-8DCA-265904A273B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6364D8A0-DE7A-4BC0-8BC7-1AA6C32FC84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8578005-3FE3-4132-AF2A-85CD1AF7408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E3F93E9-E87B-4BC4-9918-7DF33C760B4E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C4AAB43-7121-4F0E-BAF5-E8A0E2BC45F9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F8E34B6-7354-4A2F-91B3-70CD499A52A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A8FF961-5845-4C6C-93E3-380567C5CBAB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7D3AA19E-3DC8-4556-BC42-05B65FEB623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Titeldia</a:t>
              </a:r>
              <a:r>
                <a:rPr lang="nl-NL" sz="1400" noProof="0" dirty="0"/>
                <a:t> / INTRO</a:t>
              </a:r>
            </a:p>
          </p:txBody>
        </p:sp>
        <p:sp>
          <p:nvSpPr>
            <p:cNvPr id="23" name="Rechthoekige driehoek 22">
              <a:extLst>
                <a:ext uri="{FF2B5EF4-FFF2-40B4-BE49-F238E27FC236}">
                  <a16:creationId xmlns:a16="http://schemas.microsoft.com/office/drawing/2014/main" id="{B21E738B-57BB-4FBB-87FA-59F67EF7F973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2C46BFFD-4242-454E-B16A-4982E71624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5330457" y="-1181"/>
            <a:ext cx="6865085" cy="6858005"/>
          </a:xfrm>
          <a:custGeom>
            <a:avLst/>
            <a:gdLst>
              <a:gd name="connsiteX0" fmla="*/ 6865085 w 6865085"/>
              <a:gd name="connsiteY0" fmla="*/ 3228204 h 6858005"/>
              <a:gd name="connsiteX1" fmla="*/ 6865085 w 6865085"/>
              <a:gd name="connsiteY1" fmla="*/ 4121895 h 6858005"/>
              <a:gd name="connsiteX2" fmla="*/ 6858005 w 6865085"/>
              <a:gd name="connsiteY2" fmla="*/ 4121895 h 6858005"/>
              <a:gd name="connsiteX3" fmla="*/ 6858005 w 6865085"/>
              <a:gd name="connsiteY3" fmla="*/ 6858003 h 6858005"/>
              <a:gd name="connsiteX4" fmla="*/ 4122321 w 6865085"/>
              <a:gd name="connsiteY4" fmla="*/ 6858003 h 6858005"/>
              <a:gd name="connsiteX5" fmla="*/ 4122321 w 6865085"/>
              <a:gd name="connsiteY5" fmla="*/ 6858005 h 6858005"/>
              <a:gd name="connsiteX6" fmla="*/ 3228630 w 6865085"/>
              <a:gd name="connsiteY6" fmla="*/ 6858005 h 6858005"/>
              <a:gd name="connsiteX7" fmla="*/ 3228630 w 6865085"/>
              <a:gd name="connsiteY7" fmla="*/ 6858003 h 6858005"/>
              <a:gd name="connsiteX8" fmla="*/ 0 w 6865085"/>
              <a:gd name="connsiteY8" fmla="*/ 6858002 h 6858005"/>
              <a:gd name="connsiteX9" fmla="*/ 3429001 w 6865085"/>
              <a:gd name="connsiteY9" fmla="*/ 3429001 h 6858005"/>
              <a:gd name="connsiteX10" fmla="*/ 3429001 w 6865085"/>
              <a:gd name="connsiteY10" fmla="*/ 3440054 h 6858005"/>
              <a:gd name="connsiteX11" fmla="*/ 3429002 w 6865085"/>
              <a:gd name="connsiteY11" fmla="*/ 3440054 h 6858005"/>
              <a:gd name="connsiteX12" fmla="*/ 3429002 w 6865085"/>
              <a:gd name="connsiteY12" fmla="*/ 3429001 h 6858005"/>
              <a:gd name="connsiteX13" fmla="*/ 3429002 w 6865085"/>
              <a:gd name="connsiteY13" fmla="*/ 3429001 h 6858005"/>
              <a:gd name="connsiteX14" fmla="*/ 3429003 w 6865085"/>
              <a:gd name="connsiteY14" fmla="*/ 3429001 h 6858005"/>
              <a:gd name="connsiteX15" fmla="*/ 6858004 w 6865085"/>
              <a:gd name="connsiteY15" fmla="*/ 0 h 6858005"/>
              <a:gd name="connsiteX16" fmla="*/ 6858004 w 6865085"/>
              <a:gd name="connsiteY16" fmla="*/ 3228204 h 685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65085" h="6858005">
                <a:moveTo>
                  <a:pt x="6865085" y="3228204"/>
                </a:moveTo>
                <a:lnTo>
                  <a:pt x="6865085" y="4121895"/>
                </a:lnTo>
                <a:lnTo>
                  <a:pt x="6858005" y="4121895"/>
                </a:lnTo>
                <a:lnTo>
                  <a:pt x="6858005" y="6858003"/>
                </a:lnTo>
                <a:lnTo>
                  <a:pt x="4122321" y="6858003"/>
                </a:lnTo>
                <a:lnTo>
                  <a:pt x="4122321" y="6858005"/>
                </a:lnTo>
                <a:lnTo>
                  <a:pt x="3228630" y="6858005"/>
                </a:lnTo>
                <a:lnTo>
                  <a:pt x="3228630" y="6858003"/>
                </a:lnTo>
                <a:lnTo>
                  <a:pt x="0" y="6858002"/>
                </a:lnTo>
                <a:lnTo>
                  <a:pt x="3429001" y="3429001"/>
                </a:lnTo>
                <a:lnTo>
                  <a:pt x="3429001" y="3440054"/>
                </a:lnTo>
                <a:lnTo>
                  <a:pt x="3429002" y="3440054"/>
                </a:lnTo>
                <a:lnTo>
                  <a:pt x="3429002" y="3429001"/>
                </a:lnTo>
                <a:lnTo>
                  <a:pt x="3429002" y="3429001"/>
                </a:lnTo>
                <a:lnTo>
                  <a:pt x="3429003" y="3429001"/>
                </a:lnTo>
                <a:lnTo>
                  <a:pt x="6858004" y="0"/>
                </a:lnTo>
                <a:lnTo>
                  <a:pt x="6858004" y="3228204"/>
                </a:lnTo>
                <a:close/>
              </a:path>
            </a:pathLst>
          </a:custGeom>
          <a:solidFill>
            <a:srgbClr val="004489">
              <a:alpha val="20000"/>
            </a:srgb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BBC6E-F9BF-4357-8F2F-8FFB4D0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402" y="8185154"/>
            <a:ext cx="284597" cy="151790"/>
          </a:xfrm>
        </p:spPr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03F561C2-7851-4C6F-A672-8C6DF7EA03A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67218" y="4721"/>
            <a:ext cx="7924782" cy="7924778"/>
          </a:xfrm>
          <a:custGeom>
            <a:avLst/>
            <a:gdLst>
              <a:gd name="connsiteX0" fmla="*/ 7924780 w 7924782"/>
              <a:gd name="connsiteY0" fmla="*/ 0 h 7924778"/>
              <a:gd name="connsiteX1" fmla="*/ 7924780 w 7924782"/>
              <a:gd name="connsiteY1" fmla="*/ 6734473 h 7924778"/>
              <a:gd name="connsiteX2" fmla="*/ 7924782 w 7924782"/>
              <a:gd name="connsiteY2" fmla="*/ 6734473 h 7924778"/>
              <a:gd name="connsiteX3" fmla="*/ 7924782 w 7924782"/>
              <a:gd name="connsiteY3" fmla="*/ 6857997 h 7924778"/>
              <a:gd name="connsiteX4" fmla="*/ 7924782 w 7924782"/>
              <a:gd name="connsiteY4" fmla="*/ 7150996 h 7924778"/>
              <a:gd name="connsiteX5" fmla="*/ 7924782 w 7924782"/>
              <a:gd name="connsiteY5" fmla="*/ 7924778 h 7924778"/>
              <a:gd name="connsiteX6" fmla="*/ 0 w 7924782"/>
              <a:gd name="connsiteY6" fmla="*/ 7924778 h 7924778"/>
              <a:gd name="connsiteX7" fmla="*/ 1066781 w 7924782"/>
              <a:gd name="connsiteY7" fmla="*/ 6857997 h 7924778"/>
              <a:gd name="connsiteX8" fmla="*/ 1066781 w 7924782"/>
              <a:gd name="connsiteY8" fmla="*/ 6887249 h 7924778"/>
              <a:gd name="connsiteX9" fmla="*/ 1066783 w 7924782"/>
              <a:gd name="connsiteY9" fmla="*/ 6887247 h 7924778"/>
              <a:gd name="connsiteX10" fmla="*/ 1066783 w 7924782"/>
              <a:gd name="connsiteY10" fmla="*/ 6857998 h 7924778"/>
              <a:gd name="connsiteX11" fmla="*/ 1096030 w 7924782"/>
              <a:gd name="connsiteY11" fmla="*/ 6857998 h 7924778"/>
              <a:gd name="connsiteX12" fmla="*/ 1096031 w 7924782"/>
              <a:gd name="connsiteY12" fmla="*/ 6857997 h 7924778"/>
              <a:gd name="connsiteX13" fmla="*/ 1066783 w 7924782"/>
              <a:gd name="connsiteY13" fmla="*/ 6857997 h 792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24782" h="7924778">
                <a:moveTo>
                  <a:pt x="7924780" y="0"/>
                </a:moveTo>
                <a:lnTo>
                  <a:pt x="7924780" y="6734473"/>
                </a:lnTo>
                <a:lnTo>
                  <a:pt x="7924782" y="6734473"/>
                </a:lnTo>
                <a:lnTo>
                  <a:pt x="7924782" y="6857997"/>
                </a:lnTo>
                <a:lnTo>
                  <a:pt x="7924782" y="7150996"/>
                </a:lnTo>
                <a:lnTo>
                  <a:pt x="7924782" y="7924778"/>
                </a:lnTo>
                <a:lnTo>
                  <a:pt x="0" y="7924778"/>
                </a:lnTo>
                <a:lnTo>
                  <a:pt x="1066781" y="6857997"/>
                </a:lnTo>
                <a:lnTo>
                  <a:pt x="1066781" y="6887249"/>
                </a:lnTo>
                <a:lnTo>
                  <a:pt x="1066783" y="6887247"/>
                </a:lnTo>
                <a:lnTo>
                  <a:pt x="1066783" y="6857998"/>
                </a:lnTo>
                <a:lnTo>
                  <a:pt x="1096030" y="6857998"/>
                </a:lnTo>
                <a:lnTo>
                  <a:pt x="1096031" y="6857997"/>
                </a:lnTo>
                <a:lnTo>
                  <a:pt x="1066783" y="68579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3AF318A6-9F4E-4F40-8A05-44F82D6C474C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-24063" y="854457"/>
            <a:ext cx="2454442" cy="827737"/>
          </a:xfrm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BE" sz="100" dirty="0"/>
              <a:t>.</a:t>
            </a:r>
            <a:endParaRPr lang="nl-BE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FF1824FB-04ED-407E-B203-58FCA09CEBD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7699" y="1024249"/>
            <a:ext cx="1806744" cy="50732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71DEDF-37F1-4689-8FA1-5E743C7DD6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999" y="1942821"/>
            <a:ext cx="5061685" cy="1635620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fr-FR" noProof="0" dirty="0"/>
              <a:t>Titre de la présentation (max. 3 lignes)</a:t>
            </a:r>
            <a:endParaRPr lang="nl-NL" noProof="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EA18CD7-32A7-41E4-9DF7-7259FA2187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999" y="4102703"/>
            <a:ext cx="5061685" cy="395785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 dirty="0" err="1"/>
              <a:t>Orateur</a:t>
            </a:r>
            <a:r>
              <a:rPr lang="nl-NL" noProof="0" dirty="0"/>
              <a:t> | </a:t>
            </a:r>
            <a:r>
              <a:rPr lang="nl-NL" noProof="0" dirty="0" err="1"/>
              <a:t>Lieu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EA2768-3B92-4FC5-8ED3-7B1C505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999" y="4579586"/>
            <a:ext cx="5061685" cy="216635"/>
          </a:xfrm>
        </p:spPr>
        <p:txBody>
          <a:bodyPr anchor="t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227014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2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2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25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25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 animBg="1">
        <p:tmplLst>
          <p:tmpl>
            <p:tnLst>
              <p:par>
                <p:cTn presetID="2" presetClass="entr" presetSubtype="8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0" tIns="2952000"/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51" name="Tijdelijke aanduiding voor tekst 50">
            <a:extLst>
              <a:ext uri="{FF2B5EF4-FFF2-40B4-BE49-F238E27FC236}">
                <a16:creationId xmlns:a16="http://schemas.microsoft.com/office/drawing/2014/main" id="{354EFEAC-EFE4-44C1-AF60-8656E75A456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-2" y="0"/>
            <a:ext cx="12192002" cy="197766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7" cy="4165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5802-7219-4E10-B373-8F0F65C4B8CF}" type="datetime4">
              <a:rPr lang="nl-NL" noProof="0" smtClean="0"/>
              <a:t>17 maart 2022</a:t>
            </a:fld>
            <a:endParaRPr lang="nl-NL" noProof="0"/>
          </a:p>
        </p:txBody>
      </p:sp>
      <p:grpSp>
        <p:nvGrpSpPr>
          <p:cNvPr id="18" name="GRID" hidden="1">
            <a:extLst>
              <a:ext uri="{FF2B5EF4-FFF2-40B4-BE49-F238E27FC236}">
                <a16:creationId xmlns:a16="http://schemas.microsoft.com/office/drawing/2014/main" id="{74CA27C5-5D37-4526-9CFA-B6FFC443127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1C8B0238-53A2-4CE1-BBF5-0B154005FC92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62BF3B5-64E9-48B5-9FD0-31128926B34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3EFB03D-C5D5-4FA0-9E36-28D3A4F953C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39F27E05-BAA5-4D56-B47B-E9CBF4840198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9AE3A185-F8D4-4C80-9080-B3D6A4DF0D9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56EFC7AE-A59B-435C-A9E6-248668EA59F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C68556F8-F972-4091-9797-5F76B13A501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BF5AE5D4-9FC2-4ED2-9478-7EA267BCC34D}"/>
                </a:ext>
              </a:extLst>
            </p:cNvPr>
            <p:cNvSpPr/>
            <p:nvPr userDrawn="1"/>
          </p:nvSpPr>
          <p:spPr>
            <a:xfrm>
              <a:off x="6663765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CD04D2F0-5441-455D-B516-354EB81CC908}"/>
                </a:ext>
              </a:extLst>
            </p:cNvPr>
            <p:cNvSpPr/>
            <p:nvPr userDrawn="1"/>
          </p:nvSpPr>
          <p:spPr>
            <a:xfrm>
              <a:off x="7688577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563713FB-FBB4-40A9-8967-1976D9ECB3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090D4D05-4601-4EC6-8F75-49207707CE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F9DD0154-FA50-4120-A81D-861DEC6248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41" name="Tijdelijke aanduiding voor tekst 22">
            <a:extLst>
              <a:ext uri="{FF2B5EF4-FFF2-40B4-BE49-F238E27FC236}">
                <a16:creationId xmlns:a16="http://schemas.microsoft.com/office/drawing/2014/main" id="{2715F149-CF85-4AB2-8B15-F774CB4081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7D6D4756-22BD-46B9-9AC1-2AECF98EEAB4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CA37EA-47C3-4F85-BAD3-D8D745F7FD22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Beeld 100%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56733C1D-1C49-49E5-97D8-1B6E41B36DF4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49" name="Tijdelijke aanduiding voor tekst 16">
            <a:extLst>
              <a:ext uri="{FF2B5EF4-FFF2-40B4-BE49-F238E27FC236}">
                <a16:creationId xmlns:a16="http://schemas.microsoft.com/office/drawing/2014/main" id="{ED64AE5E-80CE-40F3-B76C-AC8BB406EF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7700" y="1153098"/>
            <a:ext cx="10896600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316498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 / Pas d'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0" tIns="2952000"/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51" name="Tijdelijke aanduiding voor tekst 50">
            <a:extLst>
              <a:ext uri="{FF2B5EF4-FFF2-40B4-BE49-F238E27FC236}">
                <a16:creationId xmlns:a16="http://schemas.microsoft.com/office/drawing/2014/main" id="{354EFEAC-EFE4-44C1-AF60-8656E75A456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-2" y="0"/>
            <a:ext cx="12192002" cy="197766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7" cy="4165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0E6B-4FE3-451A-99DA-FE55B0815355}" type="datetime4">
              <a:rPr lang="nl-NL" noProof="0" smtClean="0"/>
              <a:t>17 maart 2022</a:t>
            </a:fld>
            <a:endParaRPr lang="nl-NL" noProof="0"/>
          </a:p>
        </p:txBody>
      </p:sp>
      <p:grpSp>
        <p:nvGrpSpPr>
          <p:cNvPr id="18" name="GRID" hidden="1">
            <a:extLst>
              <a:ext uri="{FF2B5EF4-FFF2-40B4-BE49-F238E27FC236}">
                <a16:creationId xmlns:a16="http://schemas.microsoft.com/office/drawing/2014/main" id="{74CA27C5-5D37-4526-9CFA-B6FFC443127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1C8B0238-53A2-4CE1-BBF5-0B154005FC92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62BF3B5-64E9-48B5-9FD0-31128926B34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3EFB03D-C5D5-4FA0-9E36-28D3A4F953C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39F27E05-BAA5-4D56-B47B-E9CBF4840198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9AE3A185-F8D4-4C80-9080-B3D6A4DF0D9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56EFC7AE-A59B-435C-A9E6-248668EA59F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C68556F8-F972-4091-9797-5F76B13A501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BF5AE5D4-9FC2-4ED2-9478-7EA267BCC34D}"/>
                </a:ext>
              </a:extLst>
            </p:cNvPr>
            <p:cNvSpPr/>
            <p:nvPr userDrawn="1"/>
          </p:nvSpPr>
          <p:spPr>
            <a:xfrm>
              <a:off x="6663765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CD04D2F0-5441-455D-B516-354EB81CC908}"/>
                </a:ext>
              </a:extLst>
            </p:cNvPr>
            <p:cNvSpPr/>
            <p:nvPr userDrawn="1"/>
          </p:nvSpPr>
          <p:spPr>
            <a:xfrm>
              <a:off x="7688577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563713FB-FBB4-40A9-8967-1976D9ECB3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090D4D05-4601-4EC6-8F75-49207707CE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F9DD0154-FA50-4120-A81D-861DEC6248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41" name="Tijdelijke aanduiding voor tekst 22">
            <a:extLst>
              <a:ext uri="{FF2B5EF4-FFF2-40B4-BE49-F238E27FC236}">
                <a16:creationId xmlns:a16="http://schemas.microsoft.com/office/drawing/2014/main" id="{2715F149-CF85-4AB2-8B15-F774CB4081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7D6D4756-22BD-46B9-9AC1-2AECF98EEAB4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CA37EA-47C3-4F85-BAD3-D8D745F7FD22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Beeld 100%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56733C1D-1C49-49E5-97D8-1B6E41B36DF4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49" name="Tijdelijke aanduiding voor tekst 16">
            <a:extLst>
              <a:ext uri="{FF2B5EF4-FFF2-40B4-BE49-F238E27FC236}">
                <a16:creationId xmlns:a16="http://schemas.microsoft.com/office/drawing/2014/main" id="{ED64AE5E-80CE-40F3-B76C-AC8BB406EF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7700" y="1153098"/>
            <a:ext cx="10896600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7199275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 / Pas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0" tIns="2952000"/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3C6B-BCA2-4A53-B56E-CE8F17410D16}" type="datetime4">
              <a:rPr lang="nl-NL" noProof="0" smtClean="0"/>
              <a:t>17 maart 2022</a:t>
            </a:fld>
            <a:endParaRPr lang="nl-NL" noProof="0"/>
          </a:p>
        </p:txBody>
      </p:sp>
      <p:grpSp>
        <p:nvGrpSpPr>
          <p:cNvPr id="18" name="GRID" hidden="1">
            <a:extLst>
              <a:ext uri="{FF2B5EF4-FFF2-40B4-BE49-F238E27FC236}">
                <a16:creationId xmlns:a16="http://schemas.microsoft.com/office/drawing/2014/main" id="{74CA27C5-5D37-4526-9CFA-B6FFC443127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1C8B0238-53A2-4CE1-BBF5-0B154005FC92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62BF3B5-64E9-48B5-9FD0-31128926B34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3EFB03D-C5D5-4FA0-9E36-28D3A4F953C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39F27E05-BAA5-4D56-B47B-E9CBF4840198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9AE3A185-F8D4-4C80-9080-B3D6A4DF0D9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56EFC7AE-A59B-435C-A9E6-248668EA59F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C68556F8-F972-4091-9797-5F76B13A501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BF5AE5D4-9FC2-4ED2-9478-7EA267BCC34D}"/>
                </a:ext>
              </a:extLst>
            </p:cNvPr>
            <p:cNvSpPr/>
            <p:nvPr userDrawn="1"/>
          </p:nvSpPr>
          <p:spPr>
            <a:xfrm>
              <a:off x="6663765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CD04D2F0-5441-455D-B516-354EB81CC908}"/>
                </a:ext>
              </a:extLst>
            </p:cNvPr>
            <p:cNvSpPr/>
            <p:nvPr userDrawn="1"/>
          </p:nvSpPr>
          <p:spPr>
            <a:xfrm>
              <a:off x="7688577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6" name="Tijdelijke aanduiding voor tekst 20">
            <a:extLst>
              <a:ext uri="{FF2B5EF4-FFF2-40B4-BE49-F238E27FC236}">
                <a16:creationId xmlns:a16="http://schemas.microsoft.com/office/drawing/2014/main" id="{FE1744CE-3DAA-42E0-BE06-10047AAD8D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6" name="Tijdelijke aanduiding voor tekst 19">
            <a:extLst>
              <a:ext uri="{FF2B5EF4-FFF2-40B4-BE49-F238E27FC236}">
                <a16:creationId xmlns:a16="http://schemas.microsoft.com/office/drawing/2014/main" id="{6135A50B-3554-460E-BC01-5BB4903F5F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21">
            <a:extLst>
              <a:ext uri="{FF2B5EF4-FFF2-40B4-BE49-F238E27FC236}">
                <a16:creationId xmlns:a16="http://schemas.microsoft.com/office/drawing/2014/main" id="{F82575DB-AEF9-46C2-B7EB-0E6FBCAA9C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2">
            <a:extLst>
              <a:ext uri="{FF2B5EF4-FFF2-40B4-BE49-F238E27FC236}">
                <a16:creationId xmlns:a16="http://schemas.microsoft.com/office/drawing/2014/main" id="{0CAFEF1C-71FA-4A4C-93FF-64C56706C72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7D6D4756-22BD-46B9-9AC1-2AECF98EEAB4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CA37EA-47C3-4F85-BAD3-D8D745F7FD22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Beeld 100% / GEEN TITEL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56733C1D-1C49-49E5-97D8-1B6E41B36DF4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392272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50% / Graphique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6864645" y="1977668"/>
            <a:ext cx="4234711" cy="3615395"/>
          </a:xfrm>
          <a:noFill/>
        </p:spPr>
        <p:txBody>
          <a:bodyPr tIns="1368000"/>
          <a:lstStyle>
            <a:lvl1pPr marL="0" indent="0" algn="ctr"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grafiek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9" cy="416525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8001" y="1977669"/>
            <a:ext cx="5123998" cy="397539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0B70-D611-4E73-B143-8D2630E9BD94}" type="datetime4">
              <a:rPr lang="nl-NL" noProof="0" smtClean="0"/>
              <a:t>17 maart 2022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-301" y="0"/>
            <a:ext cx="12192301" cy="6858000"/>
            <a:chOff x="-301" y="0"/>
            <a:chExt cx="12192301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FDFDF787-90AD-45A8-A92F-AF8CB0A9C823}"/>
                </a:ext>
              </a:extLst>
            </p:cNvPr>
            <p:cNvSpPr/>
            <p:nvPr userDrawn="1"/>
          </p:nvSpPr>
          <p:spPr>
            <a:xfrm>
              <a:off x="-300" y="1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124C2D3A-F022-4889-B284-5E4FB79D5374}"/>
                </a:ext>
              </a:extLst>
            </p:cNvPr>
            <p:cNvSpPr/>
            <p:nvPr userDrawn="1"/>
          </p:nvSpPr>
          <p:spPr>
            <a:xfrm rot="5400000">
              <a:off x="880533" y="-880834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3F2F2889-E08A-4418-A3A7-0785E0AF43C4}"/>
                </a:ext>
              </a:extLst>
            </p:cNvPr>
            <p:cNvSpPr/>
            <p:nvPr userDrawn="1"/>
          </p:nvSpPr>
          <p:spPr>
            <a:xfrm>
              <a:off x="0" y="560509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599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86D2AE2-CD51-42A2-BD19-74BCE9ACA0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6B277AE9-8986-4B39-B19D-6E405C0DE7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F6FB0070-B951-4A20-846C-4635B5AC8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B28B88EF-E6AC-4AB5-BD9A-07CCC340C0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50% / Grafiek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34" name="Tijdelijke aanduiding voor tekst 16">
            <a:extLst>
              <a:ext uri="{FF2B5EF4-FFF2-40B4-BE49-F238E27FC236}">
                <a16:creationId xmlns:a16="http://schemas.microsoft.com/office/drawing/2014/main" id="{24A62766-8D04-4408-9087-7A5DE6A1A52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64645" y="5751348"/>
            <a:ext cx="4234712" cy="213748"/>
          </a:xfrm>
        </p:spPr>
        <p:txBody>
          <a:bodyPr/>
          <a:lstStyle>
            <a:lvl1pPr marL="0" indent="0">
              <a:buNone/>
              <a:defRPr sz="1000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Bron..</a:t>
            </a:r>
          </a:p>
        </p:txBody>
      </p:sp>
    </p:spTree>
    <p:extLst>
      <p:ext uri="{BB962C8B-B14F-4D97-AF65-F5344CB8AC3E}">
        <p14:creationId xmlns:p14="http://schemas.microsoft.com/office/powerpoint/2010/main" val="1174650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647401" y="1977669"/>
            <a:ext cx="10896599" cy="3631964"/>
          </a:xfrm>
          <a:noFill/>
        </p:spPr>
        <p:txBody>
          <a:bodyPr tIns="1368000"/>
          <a:lstStyle>
            <a:lvl1pPr marL="0" indent="0" algn="ctr"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grafiek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9" cy="416525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462C-6890-4DDE-BF1A-1E3D02E34FCE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599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28" name="Tijdelijke aanduiding voor tekst 20">
            <a:extLst>
              <a:ext uri="{FF2B5EF4-FFF2-40B4-BE49-F238E27FC236}">
                <a16:creationId xmlns:a16="http://schemas.microsoft.com/office/drawing/2014/main" id="{C0D736FC-7415-453F-960F-6059FC58F8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9" name="Tijdelijke aanduiding voor tekst 19">
            <a:extLst>
              <a:ext uri="{FF2B5EF4-FFF2-40B4-BE49-F238E27FC236}">
                <a16:creationId xmlns:a16="http://schemas.microsoft.com/office/drawing/2014/main" id="{E7370E18-2BA3-4CD1-98AC-EE30D9A9E1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ijdelijke aanduiding voor tekst 21">
            <a:extLst>
              <a:ext uri="{FF2B5EF4-FFF2-40B4-BE49-F238E27FC236}">
                <a16:creationId xmlns:a16="http://schemas.microsoft.com/office/drawing/2014/main" id="{D75BEAC7-A69F-468E-A9D2-A3B70C6910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22">
            <a:extLst>
              <a:ext uri="{FF2B5EF4-FFF2-40B4-BE49-F238E27FC236}">
                <a16:creationId xmlns:a16="http://schemas.microsoft.com/office/drawing/2014/main" id="{7F7CF6B5-8088-490E-AA46-82953314BB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Grafiek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32" name="GRID" hidden="1">
            <a:extLst>
              <a:ext uri="{FF2B5EF4-FFF2-40B4-BE49-F238E27FC236}">
                <a16:creationId xmlns:a16="http://schemas.microsoft.com/office/drawing/2014/main" id="{32219CB0-8CA5-4E32-964B-3A9ED88A5BED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3" name="Rechthoek 32">
              <a:extLst>
                <a:ext uri="{FF2B5EF4-FFF2-40B4-BE49-F238E27FC236}">
                  <a16:creationId xmlns:a16="http://schemas.microsoft.com/office/drawing/2014/main" id="{C48A3AA8-6CCB-493F-BBA4-9D3983A0880D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C2FBA003-7F77-4A02-94A8-25ADF74C67C8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BD3C6D00-1C8C-4E41-9F22-047801DEFDE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16CD6387-BF12-4AD1-AEDA-AEB472CBDA0B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D15C3913-848A-433D-B1D6-EE4BC6CC35EC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27D8EEEB-1431-4E77-9D9C-C0252A6051DE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745044EC-D1CB-439E-AD22-A71E1A89AD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580A496C-8364-4734-8B3C-8506EE2C32D5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3B99F99B-4062-4A32-B591-9E2EA02E2C60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43" name="Tijdelijke aanduiding voor tekst 16">
            <a:extLst>
              <a:ext uri="{FF2B5EF4-FFF2-40B4-BE49-F238E27FC236}">
                <a16:creationId xmlns:a16="http://schemas.microsoft.com/office/drawing/2014/main" id="{1871ABE2-5427-4CBF-8D0B-66F3C402EA0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7401" y="5751347"/>
            <a:ext cx="10451956" cy="218286"/>
          </a:xfrm>
        </p:spPr>
        <p:txBody>
          <a:bodyPr/>
          <a:lstStyle>
            <a:lvl1pPr marL="0" indent="0">
              <a:buNone/>
              <a:defRPr sz="1000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Bron..</a:t>
            </a:r>
          </a:p>
        </p:txBody>
      </p:sp>
    </p:spTree>
    <p:extLst>
      <p:ext uri="{BB962C8B-B14F-4D97-AF65-F5344CB8AC3E}">
        <p14:creationId xmlns:p14="http://schemas.microsoft.com/office/powerpoint/2010/main" val="317793291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50% / Tableau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864643" y="1977667"/>
            <a:ext cx="4679356" cy="3631965"/>
          </a:xfrm>
          <a:noFill/>
        </p:spPr>
        <p:txBody>
          <a:bodyPr tIns="1368000"/>
          <a:lstStyle>
            <a:lvl1pPr marL="0" indent="0" algn="ctr"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tabel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9" cy="416525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8001" y="1977669"/>
            <a:ext cx="5123998" cy="397539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CC53-57E1-4F29-A39C-178CCDC4E956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231DF6A-FC6F-4575-9809-C2A4E0983A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50532DF1-0B18-4D6B-9A94-602E08AE34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AF07CE14-1732-4029-9E6D-B0DF2E2AF8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703BCBB9-E55C-4FC0-B096-A4F59C2C4E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599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50% / Tabel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34" name="GRID" hidden="1">
            <a:extLst>
              <a:ext uri="{FF2B5EF4-FFF2-40B4-BE49-F238E27FC236}">
                <a16:creationId xmlns:a16="http://schemas.microsoft.com/office/drawing/2014/main" id="{F9A1D6EE-19C4-4F58-8B0B-B9F09C9A358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A2CBA21B-9C25-42F8-8A98-7EE1C7CD26E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38D65BA5-3A19-47A8-8E85-CBC0433D10DD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BFB93BDC-D2DD-46C1-A3C0-1E7C9D48C4F1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21307C54-692B-4C10-AA4D-F3A9D43A8A0C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D1F08C51-61FC-46FD-8164-A30FECF7F6A0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989CBC3-BB19-4095-BBDA-A67BB37E8112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F92956B-9D5D-4BC5-8A3B-0BFBB9165542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A6575359-DE71-42C4-9BE5-221F1BA2DDB3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7AA17B05-4E97-4262-A294-92F1A1B9137A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9" name="Tijdelijke aanduiding voor tekst 16">
            <a:extLst>
              <a:ext uri="{FF2B5EF4-FFF2-40B4-BE49-F238E27FC236}">
                <a16:creationId xmlns:a16="http://schemas.microsoft.com/office/drawing/2014/main" id="{E15AFA5B-D7CC-4E75-93DE-15E3A7A6341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64645" y="5751348"/>
            <a:ext cx="4234712" cy="213748"/>
          </a:xfrm>
        </p:spPr>
        <p:txBody>
          <a:bodyPr/>
          <a:lstStyle>
            <a:lvl1pPr marL="0" indent="0">
              <a:buNone/>
              <a:defRPr sz="1000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Bron..</a:t>
            </a:r>
          </a:p>
        </p:txBody>
      </p:sp>
    </p:spTree>
    <p:extLst>
      <p:ext uri="{BB962C8B-B14F-4D97-AF65-F5344CB8AC3E}">
        <p14:creationId xmlns:p14="http://schemas.microsoft.com/office/powerpoint/2010/main" val="6257928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864643" y="1977667"/>
            <a:ext cx="4679356" cy="3631965"/>
          </a:xfrm>
          <a:noFill/>
        </p:spPr>
        <p:txBody>
          <a:bodyPr tIns="1368000"/>
          <a:lstStyle>
            <a:lvl1pPr marL="0" indent="0" algn="ctr"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tabel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9" cy="416525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25A-3796-4B8F-8DE3-0DDE5EBB12C8}" type="datetime4">
              <a:rPr lang="nl-NL" noProof="0" smtClean="0"/>
              <a:t>17 maart 2022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6FC73009-BB72-41D3-8886-D89C336A995B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599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1" name="Tijdelijke aanduiding voor tekst 20">
            <a:extLst>
              <a:ext uri="{FF2B5EF4-FFF2-40B4-BE49-F238E27FC236}">
                <a16:creationId xmlns:a16="http://schemas.microsoft.com/office/drawing/2014/main" id="{04FF36D2-619A-4A15-8F2F-FD4680C066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19">
            <a:extLst>
              <a:ext uri="{FF2B5EF4-FFF2-40B4-BE49-F238E27FC236}">
                <a16:creationId xmlns:a16="http://schemas.microsoft.com/office/drawing/2014/main" id="{85AA2973-0997-4A57-9676-4EF098C72BF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1">
            <a:extLst>
              <a:ext uri="{FF2B5EF4-FFF2-40B4-BE49-F238E27FC236}">
                <a16:creationId xmlns:a16="http://schemas.microsoft.com/office/drawing/2014/main" id="{9D1AC8C6-D6A4-45D5-A3F9-3BD9E14EF9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4" name="Tijdelijke aanduiding voor tekst 22">
            <a:extLst>
              <a:ext uri="{FF2B5EF4-FFF2-40B4-BE49-F238E27FC236}">
                <a16:creationId xmlns:a16="http://schemas.microsoft.com/office/drawing/2014/main" id="{3D75BB0A-359A-49A6-86D3-EEDCA60CEE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Tabel 2x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30" name="Tijdelijke aanduiding voor tabel 16">
            <a:extLst>
              <a:ext uri="{FF2B5EF4-FFF2-40B4-BE49-F238E27FC236}">
                <a16:creationId xmlns:a16="http://schemas.microsoft.com/office/drawing/2014/main" id="{CCA82AD1-4AED-407F-B94A-3A2F8A8C3AE1}"/>
              </a:ext>
            </a:extLst>
          </p:cNvPr>
          <p:cNvSpPr>
            <a:spLocks noGrp="1"/>
          </p:cNvSpPr>
          <p:nvPr>
            <p:ph type="tbl" sz="quarter" idx="20" hasCustomPrompt="1"/>
          </p:nvPr>
        </p:nvSpPr>
        <p:spPr>
          <a:xfrm>
            <a:off x="647700" y="1977667"/>
            <a:ext cx="4679356" cy="3631965"/>
          </a:xfrm>
          <a:noFill/>
        </p:spPr>
        <p:txBody>
          <a:bodyPr tIns="1368000"/>
          <a:lstStyle>
            <a:lvl1pPr marL="0" indent="0" algn="ctr"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tabel in te voegen</a:t>
            </a:r>
          </a:p>
        </p:txBody>
      </p:sp>
      <p:sp>
        <p:nvSpPr>
          <p:cNvPr id="35" name="Tijdelijke aanduiding voor tekst 16">
            <a:extLst>
              <a:ext uri="{FF2B5EF4-FFF2-40B4-BE49-F238E27FC236}">
                <a16:creationId xmlns:a16="http://schemas.microsoft.com/office/drawing/2014/main" id="{11823843-2F73-4AD8-92FD-41EF30A83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64645" y="5751348"/>
            <a:ext cx="4234712" cy="213748"/>
          </a:xfrm>
        </p:spPr>
        <p:txBody>
          <a:bodyPr/>
          <a:lstStyle>
            <a:lvl1pPr marL="0" indent="0">
              <a:buNone/>
              <a:defRPr sz="1000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Bron..</a:t>
            </a:r>
          </a:p>
        </p:txBody>
      </p:sp>
      <p:sp>
        <p:nvSpPr>
          <p:cNvPr id="36" name="Tijdelijke aanduiding voor tekst 16">
            <a:extLst>
              <a:ext uri="{FF2B5EF4-FFF2-40B4-BE49-F238E27FC236}">
                <a16:creationId xmlns:a16="http://schemas.microsoft.com/office/drawing/2014/main" id="{B5BD13D0-BDFF-4813-A4D0-07CBB10AA4D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5751348"/>
            <a:ext cx="4679356" cy="213748"/>
          </a:xfrm>
        </p:spPr>
        <p:txBody>
          <a:bodyPr/>
          <a:lstStyle>
            <a:lvl1pPr marL="0" indent="0">
              <a:buNone/>
              <a:defRPr sz="1000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Bron..</a:t>
            </a:r>
          </a:p>
        </p:txBody>
      </p:sp>
    </p:spTree>
    <p:extLst>
      <p:ext uri="{BB962C8B-B14F-4D97-AF65-F5344CB8AC3E}">
        <p14:creationId xmlns:p14="http://schemas.microsoft.com/office/powerpoint/2010/main" val="105040515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47700" y="1977667"/>
            <a:ext cx="10896299" cy="3631965"/>
          </a:xfrm>
          <a:noFill/>
        </p:spPr>
        <p:txBody>
          <a:bodyPr tIns="1368000"/>
          <a:lstStyle>
            <a:lvl1pPr marL="0" indent="0" algn="ctr"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tabel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720000"/>
            <a:ext cx="10895999" cy="416525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C6DD-F656-4FF3-8793-610874B7C4B3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599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29" name="Tijdelijke aanduiding voor tekst 20">
            <a:extLst>
              <a:ext uri="{FF2B5EF4-FFF2-40B4-BE49-F238E27FC236}">
                <a16:creationId xmlns:a16="http://schemas.microsoft.com/office/drawing/2014/main" id="{0DC2D21C-A5D1-49E9-B9ED-A8FF603568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ijdelijke aanduiding voor tekst 19">
            <a:extLst>
              <a:ext uri="{FF2B5EF4-FFF2-40B4-BE49-F238E27FC236}">
                <a16:creationId xmlns:a16="http://schemas.microsoft.com/office/drawing/2014/main" id="{95894282-D910-40EF-B756-88F2A0CF3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21">
            <a:extLst>
              <a:ext uri="{FF2B5EF4-FFF2-40B4-BE49-F238E27FC236}">
                <a16:creationId xmlns:a16="http://schemas.microsoft.com/office/drawing/2014/main" id="{267B3EC2-D4B0-47C7-846B-820BEE3D94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2">
            <a:extLst>
              <a:ext uri="{FF2B5EF4-FFF2-40B4-BE49-F238E27FC236}">
                <a16:creationId xmlns:a16="http://schemas.microsoft.com/office/drawing/2014/main" id="{ABA5760C-9CEB-4607-B2D8-6AE13B456B6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50% / Tabel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33" name="GRID" hidden="1">
            <a:extLst>
              <a:ext uri="{FF2B5EF4-FFF2-40B4-BE49-F238E27FC236}">
                <a16:creationId xmlns:a16="http://schemas.microsoft.com/office/drawing/2014/main" id="{502CE1A6-AD1E-4CFC-91A9-A3B67D856A4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D93807D1-ABD1-4497-97BD-5214259AC4C7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321FE9B3-C9B7-4AE8-A7BC-817B787939EC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48BC61B0-53EC-49D4-9EA4-C960DE6DA17F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DC35FFC5-7F94-4871-AAF3-EE01C95EAB7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762483D5-C2B8-40FB-9CE2-7D15A88922A3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5A10FB1-B02A-4D6F-9665-2FB8C7462FDF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F3890135-6187-4147-A77A-354B413536C1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0BCF65AC-AD6D-4263-B328-7718FD6CB6E4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F743E04B-C67A-44BE-8D3A-6A74A6841500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43" name="Tijdelijke aanduiding voor tekst 16">
            <a:extLst>
              <a:ext uri="{FF2B5EF4-FFF2-40B4-BE49-F238E27FC236}">
                <a16:creationId xmlns:a16="http://schemas.microsoft.com/office/drawing/2014/main" id="{0D8B8207-45F7-4518-A282-0820C23572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7401" y="5751347"/>
            <a:ext cx="10451956" cy="218286"/>
          </a:xfrm>
        </p:spPr>
        <p:txBody>
          <a:bodyPr/>
          <a:lstStyle>
            <a:lvl1pPr marL="0" indent="0">
              <a:buNone/>
              <a:defRPr sz="1000" i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Bron..</a:t>
            </a:r>
          </a:p>
        </p:txBody>
      </p:sp>
    </p:spTree>
    <p:extLst>
      <p:ext uri="{BB962C8B-B14F-4D97-AF65-F5344CB8AC3E}">
        <p14:creationId xmlns:p14="http://schemas.microsoft.com/office/powerpoint/2010/main" val="27273092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1ACB-F942-4230-9767-5D025353E860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25" name="Tijdelijke aanduiding voor tekst 20">
            <a:extLst>
              <a:ext uri="{FF2B5EF4-FFF2-40B4-BE49-F238E27FC236}">
                <a16:creationId xmlns:a16="http://schemas.microsoft.com/office/drawing/2014/main" id="{1798F0B8-164F-48E6-A5AA-74C61E780B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6" name="Tijdelijke aanduiding voor tekst 19">
            <a:extLst>
              <a:ext uri="{FF2B5EF4-FFF2-40B4-BE49-F238E27FC236}">
                <a16:creationId xmlns:a16="http://schemas.microsoft.com/office/drawing/2014/main" id="{A379A204-E637-450B-B5BB-D57132AF94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7" name="Tijdelijke aanduiding voor tekst 21">
            <a:extLst>
              <a:ext uri="{FF2B5EF4-FFF2-40B4-BE49-F238E27FC236}">
                <a16:creationId xmlns:a16="http://schemas.microsoft.com/office/drawing/2014/main" id="{1C20671F-E65A-4D73-B6B5-2E8F3A4A1B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8" name="Tijdelijke aanduiding voor tekst 22">
            <a:extLst>
              <a:ext uri="{FF2B5EF4-FFF2-40B4-BE49-F238E27FC236}">
                <a16:creationId xmlns:a16="http://schemas.microsoft.com/office/drawing/2014/main" id="{DE900AF3-2EEE-4F14-8698-3CF8F958DEC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16" name="Tijdelijke aanduiding voor tekst 16">
            <a:extLst>
              <a:ext uri="{FF2B5EF4-FFF2-40B4-BE49-F238E27FC236}">
                <a16:creationId xmlns:a16="http://schemas.microsoft.com/office/drawing/2014/main" id="{730A32B5-5BC1-4088-B98E-B215E1DF06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599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D4CF8926-3F3C-43D7-A7A6-33E68D638961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3" name="Rechthoek: afgeronde hoeken 22">
              <a:extLst>
                <a:ext uri="{FF2B5EF4-FFF2-40B4-BE49-F238E27FC236}">
                  <a16:creationId xmlns:a16="http://schemas.microsoft.com/office/drawing/2014/main" id="{C29A652F-65A9-4DE7-A7E2-49747CFA6F9B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Alleen titel</a:t>
              </a:r>
            </a:p>
          </p:txBody>
        </p:sp>
        <p:sp>
          <p:nvSpPr>
            <p:cNvPr id="24" name="Rechthoekige driehoek 23">
              <a:extLst>
                <a:ext uri="{FF2B5EF4-FFF2-40B4-BE49-F238E27FC236}">
                  <a16:creationId xmlns:a16="http://schemas.microsoft.com/office/drawing/2014/main" id="{B6D96653-1343-4829-B33D-FC4DD0EC3F5A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7720812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743-82DD-4FB5-9B95-74E40151EAB6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25" name="Tijdelijke aanduiding voor tekst 20">
            <a:extLst>
              <a:ext uri="{FF2B5EF4-FFF2-40B4-BE49-F238E27FC236}">
                <a16:creationId xmlns:a16="http://schemas.microsoft.com/office/drawing/2014/main" id="{D914A100-2172-45CA-B932-BD9757384A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6" name="Tijdelijke aanduiding voor tekst 19">
            <a:extLst>
              <a:ext uri="{FF2B5EF4-FFF2-40B4-BE49-F238E27FC236}">
                <a16:creationId xmlns:a16="http://schemas.microsoft.com/office/drawing/2014/main" id="{978C05AC-C379-4D6F-8554-EB455678A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7" name="Tijdelijke aanduiding voor tekst 21">
            <a:extLst>
              <a:ext uri="{FF2B5EF4-FFF2-40B4-BE49-F238E27FC236}">
                <a16:creationId xmlns:a16="http://schemas.microsoft.com/office/drawing/2014/main" id="{7EE0D25A-25DA-4796-812C-6FB3A7E8E1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8" name="Tijdelijke aanduiding voor tekst 22">
            <a:extLst>
              <a:ext uri="{FF2B5EF4-FFF2-40B4-BE49-F238E27FC236}">
                <a16:creationId xmlns:a16="http://schemas.microsoft.com/office/drawing/2014/main" id="{D0D6FA3F-8500-4CAA-8682-8F81BABAFA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F7814ACC-D66E-455B-A9C0-C10E763925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3" name="Rechthoek: afgeronde hoeken 22">
              <a:extLst>
                <a:ext uri="{FF2B5EF4-FFF2-40B4-BE49-F238E27FC236}">
                  <a16:creationId xmlns:a16="http://schemas.microsoft.com/office/drawing/2014/main" id="{3AC7860A-F448-4C58-8641-25E03583E0FA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Blank</a:t>
              </a:r>
            </a:p>
          </p:txBody>
        </p:sp>
        <p:sp>
          <p:nvSpPr>
            <p:cNvPr id="24" name="Rechthoekige driehoek 23">
              <a:extLst>
                <a:ext uri="{FF2B5EF4-FFF2-40B4-BE49-F238E27FC236}">
                  <a16:creationId xmlns:a16="http://schemas.microsoft.com/office/drawing/2014/main" id="{1BD60C14-3C96-4FFD-BC2E-3E57B4784040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0814928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39">
            <a:extLst>
              <a:ext uri="{FF2B5EF4-FFF2-40B4-BE49-F238E27FC236}">
                <a16:creationId xmlns:a16="http://schemas.microsoft.com/office/drawing/2014/main" id="{42DDCE9B-F15E-423E-A4A2-EB78A1976B7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641445"/>
            <a:ext cx="12192000" cy="8566223"/>
          </a:xfrm>
          <a:custGeom>
            <a:avLst/>
            <a:gdLst>
              <a:gd name="connsiteX0" fmla="*/ 12192000 w 12192000"/>
              <a:gd name="connsiteY0" fmla="*/ 0 h 8566223"/>
              <a:gd name="connsiteX1" fmla="*/ 12192000 w 12192000"/>
              <a:gd name="connsiteY1" fmla="*/ 641443 h 8566223"/>
              <a:gd name="connsiteX2" fmla="*/ 12192000 w 12192000"/>
              <a:gd name="connsiteY2" fmla="*/ 664176 h 8566223"/>
              <a:gd name="connsiteX3" fmla="*/ 12192000 w 12192000"/>
              <a:gd name="connsiteY3" fmla="*/ 8566223 h 8566223"/>
              <a:gd name="connsiteX4" fmla="*/ 0 w 12192000"/>
              <a:gd name="connsiteY4" fmla="*/ 8566223 h 8566223"/>
              <a:gd name="connsiteX5" fmla="*/ 0 w 12192000"/>
              <a:gd name="connsiteY5" fmla="*/ 641443 h 8566223"/>
              <a:gd name="connsiteX6" fmla="*/ 11550557 w 12192000"/>
              <a:gd name="connsiteY6" fmla="*/ 641443 h 856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566223">
                <a:moveTo>
                  <a:pt x="12192000" y="0"/>
                </a:moveTo>
                <a:lnTo>
                  <a:pt x="12192000" y="641443"/>
                </a:lnTo>
                <a:lnTo>
                  <a:pt x="12192000" y="664176"/>
                </a:lnTo>
                <a:lnTo>
                  <a:pt x="12192000" y="8566223"/>
                </a:lnTo>
                <a:lnTo>
                  <a:pt x="0" y="8566223"/>
                </a:lnTo>
                <a:lnTo>
                  <a:pt x="0" y="641443"/>
                </a:lnTo>
                <a:lnTo>
                  <a:pt x="11550557" y="64144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3780000">
            <a:noAutofit/>
          </a:bodyPr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Afbeelding</a:t>
            </a:r>
            <a:endParaRPr lang="nl-NL" dirty="0"/>
          </a:p>
        </p:txBody>
      </p:sp>
      <p:sp>
        <p:nvSpPr>
          <p:cNvPr id="29" name="WAAS">
            <a:extLst>
              <a:ext uri="{FF2B5EF4-FFF2-40B4-BE49-F238E27FC236}">
                <a16:creationId xmlns:a16="http://schemas.microsoft.com/office/drawing/2014/main" id="{3963501E-B738-45D8-821B-7C48C77C24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0" y="-1"/>
            <a:ext cx="7260609" cy="7924779"/>
          </a:xfrm>
          <a:prstGeom prst="rect">
            <a:avLst/>
          </a:prstGeom>
          <a:gradFill>
            <a:gsLst>
              <a:gs pos="50000">
                <a:schemeClr val="bg1"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41" name="Tijdelijke aanduiding voor tekst 40">
            <a:extLst>
              <a:ext uri="{FF2B5EF4-FFF2-40B4-BE49-F238E27FC236}">
                <a16:creationId xmlns:a16="http://schemas.microsoft.com/office/drawing/2014/main" id="{98B1B15D-16D9-4AAA-960B-01EF1E07177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 rot="16200000">
            <a:off x="5330457" y="-1181"/>
            <a:ext cx="6865085" cy="6858005"/>
          </a:xfrm>
          <a:custGeom>
            <a:avLst/>
            <a:gdLst>
              <a:gd name="connsiteX0" fmla="*/ 6865085 w 6865085"/>
              <a:gd name="connsiteY0" fmla="*/ 3228204 h 6858005"/>
              <a:gd name="connsiteX1" fmla="*/ 6865085 w 6865085"/>
              <a:gd name="connsiteY1" fmla="*/ 4121895 h 6858005"/>
              <a:gd name="connsiteX2" fmla="*/ 6858005 w 6865085"/>
              <a:gd name="connsiteY2" fmla="*/ 4121895 h 6858005"/>
              <a:gd name="connsiteX3" fmla="*/ 6858005 w 6865085"/>
              <a:gd name="connsiteY3" fmla="*/ 6858003 h 6858005"/>
              <a:gd name="connsiteX4" fmla="*/ 4122321 w 6865085"/>
              <a:gd name="connsiteY4" fmla="*/ 6858003 h 6858005"/>
              <a:gd name="connsiteX5" fmla="*/ 4122321 w 6865085"/>
              <a:gd name="connsiteY5" fmla="*/ 6858005 h 6858005"/>
              <a:gd name="connsiteX6" fmla="*/ 3228630 w 6865085"/>
              <a:gd name="connsiteY6" fmla="*/ 6858005 h 6858005"/>
              <a:gd name="connsiteX7" fmla="*/ 3228630 w 6865085"/>
              <a:gd name="connsiteY7" fmla="*/ 6858003 h 6858005"/>
              <a:gd name="connsiteX8" fmla="*/ 0 w 6865085"/>
              <a:gd name="connsiteY8" fmla="*/ 6858002 h 6858005"/>
              <a:gd name="connsiteX9" fmla="*/ 3429001 w 6865085"/>
              <a:gd name="connsiteY9" fmla="*/ 3429001 h 6858005"/>
              <a:gd name="connsiteX10" fmla="*/ 3429001 w 6865085"/>
              <a:gd name="connsiteY10" fmla="*/ 3440054 h 6858005"/>
              <a:gd name="connsiteX11" fmla="*/ 3429002 w 6865085"/>
              <a:gd name="connsiteY11" fmla="*/ 3440054 h 6858005"/>
              <a:gd name="connsiteX12" fmla="*/ 3429002 w 6865085"/>
              <a:gd name="connsiteY12" fmla="*/ 3429001 h 6858005"/>
              <a:gd name="connsiteX13" fmla="*/ 3429002 w 6865085"/>
              <a:gd name="connsiteY13" fmla="*/ 3429001 h 6858005"/>
              <a:gd name="connsiteX14" fmla="*/ 3429003 w 6865085"/>
              <a:gd name="connsiteY14" fmla="*/ 3429001 h 6858005"/>
              <a:gd name="connsiteX15" fmla="*/ 6858004 w 6865085"/>
              <a:gd name="connsiteY15" fmla="*/ 0 h 6858005"/>
              <a:gd name="connsiteX16" fmla="*/ 6858004 w 6865085"/>
              <a:gd name="connsiteY16" fmla="*/ 3228204 h 685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65085" h="6858005">
                <a:moveTo>
                  <a:pt x="6865085" y="3228204"/>
                </a:moveTo>
                <a:lnTo>
                  <a:pt x="6865085" y="4121895"/>
                </a:lnTo>
                <a:lnTo>
                  <a:pt x="6858005" y="4121895"/>
                </a:lnTo>
                <a:lnTo>
                  <a:pt x="6858005" y="6858003"/>
                </a:lnTo>
                <a:lnTo>
                  <a:pt x="4122321" y="6858003"/>
                </a:lnTo>
                <a:lnTo>
                  <a:pt x="4122321" y="6858005"/>
                </a:lnTo>
                <a:lnTo>
                  <a:pt x="3228630" y="6858005"/>
                </a:lnTo>
                <a:lnTo>
                  <a:pt x="3228630" y="6858003"/>
                </a:lnTo>
                <a:lnTo>
                  <a:pt x="0" y="6858002"/>
                </a:lnTo>
                <a:lnTo>
                  <a:pt x="3429001" y="3429001"/>
                </a:lnTo>
                <a:lnTo>
                  <a:pt x="3429001" y="3440054"/>
                </a:lnTo>
                <a:lnTo>
                  <a:pt x="3429002" y="3440054"/>
                </a:lnTo>
                <a:lnTo>
                  <a:pt x="3429002" y="3429001"/>
                </a:lnTo>
                <a:lnTo>
                  <a:pt x="3429002" y="3429001"/>
                </a:lnTo>
                <a:lnTo>
                  <a:pt x="3429003" y="3429001"/>
                </a:lnTo>
                <a:lnTo>
                  <a:pt x="6858004" y="0"/>
                </a:lnTo>
                <a:lnTo>
                  <a:pt x="6858004" y="3228204"/>
                </a:lnTo>
                <a:close/>
              </a:path>
            </a:pathLst>
          </a:custGeom>
          <a:solidFill>
            <a:srgbClr val="004489">
              <a:alpha val="20000"/>
            </a:srgb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94CA00-555D-4751-8668-226BC887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8131826"/>
            <a:ext cx="4114800" cy="151790"/>
          </a:xfrm>
          <a:prstGeom prst="rect">
            <a:avLst/>
          </a:prstGeom>
        </p:spPr>
        <p:txBody>
          <a:bodyPr/>
          <a:lstStyle/>
          <a:p>
            <a:r>
              <a:rPr lang="nl-NL" noProof="0"/>
              <a:t>Bedrijfspresentatie 2019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BBC6E-F9BF-4357-8F2F-8FFB4D0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402" y="8207721"/>
            <a:ext cx="284597" cy="151790"/>
          </a:xfrm>
        </p:spPr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BF1CAEF2-83C9-4C0A-9617-DB527CA79ED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BA813301-FAF6-47FC-8C20-C23524B0429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932F302-1C3E-47C4-8DCA-265904A273B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6364D8A0-DE7A-4BC0-8BC7-1AA6C32FC84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8578005-3FE3-4132-AF2A-85CD1AF7408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E3F93E9-E87B-4BC4-9918-7DF33C760B4E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C4AAB43-7121-4F0E-BAF5-E8A0E2BC45F9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F8E34B6-7354-4A2F-91B3-70CD499A52A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A8FF961-5845-4C6C-93E3-380567C5CBAB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7D3AA19E-3DC8-4556-BC42-05B65FEB623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Titeldia</a:t>
              </a:r>
              <a:r>
                <a:rPr lang="nl-NL" sz="1400" noProof="0" dirty="0"/>
                <a:t> / OUTRO</a:t>
              </a:r>
            </a:p>
          </p:txBody>
        </p:sp>
        <p:sp>
          <p:nvSpPr>
            <p:cNvPr id="23" name="Rechthoekige driehoek 22">
              <a:extLst>
                <a:ext uri="{FF2B5EF4-FFF2-40B4-BE49-F238E27FC236}">
                  <a16:creationId xmlns:a16="http://schemas.microsoft.com/office/drawing/2014/main" id="{B21E738B-57BB-4FBB-87FA-59F67EF7F973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33" name="HULPLIJNEN" hidden="1">
            <a:extLst>
              <a:ext uri="{FF2B5EF4-FFF2-40B4-BE49-F238E27FC236}">
                <a16:creationId xmlns:a16="http://schemas.microsoft.com/office/drawing/2014/main" id="{6C954FA7-5929-46DE-81AE-28A8480F87E8}"/>
              </a:ext>
            </a:extLst>
          </p:cNvPr>
          <p:cNvGrpSpPr/>
          <p:nvPr userDrawn="1"/>
        </p:nvGrpSpPr>
        <p:grpSpPr>
          <a:xfrm>
            <a:off x="-1684421" y="-1657350"/>
            <a:ext cx="17381621" cy="4552959"/>
            <a:chOff x="-1684421" y="-1657350"/>
            <a:chExt cx="17381621" cy="4552959"/>
          </a:xfrm>
        </p:grpSpPr>
        <p:cxnSp>
          <p:nvCxnSpPr>
            <p:cNvPr id="28" name="Rechte verbindingslijn 27">
              <a:extLst>
                <a:ext uri="{FF2B5EF4-FFF2-40B4-BE49-F238E27FC236}">
                  <a16:creationId xmlns:a16="http://schemas.microsoft.com/office/drawing/2014/main" id="{C8DDF68F-BAF1-40FD-B6ED-CFADB85BC613}"/>
                </a:ext>
              </a:extLst>
            </p:cNvPr>
            <p:cNvCxnSpPr/>
            <p:nvPr userDrawn="1"/>
          </p:nvCxnSpPr>
          <p:spPr>
            <a:xfrm>
              <a:off x="-1524000" y="-1657350"/>
              <a:ext cx="17221200" cy="0"/>
            </a:xfrm>
            <a:prstGeom prst="line">
              <a:avLst/>
            </a:prstGeom>
            <a:ln w="127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6F58C08B-7CAA-42B4-B9E8-808C166AC97A}"/>
                </a:ext>
              </a:extLst>
            </p:cNvPr>
            <p:cNvCxnSpPr/>
            <p:nvPr userDrawn="1"/>
          </p:nvCxnSpPr>
          <p:spPr>
            <a:xfrm>
              <a:off x="-1524000" y="2895609"/>
              <a:ext cx="17221200" cy="0"/>
            </a:xfrm>
            <a:prstGeom prst="line">
              <a:avLst/>
            </a:prstGeom>
            <a:ln w="127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882C96CF-3B44-4CC9-83B1-420569593D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684421" y="2"/>
              <a:ext cx="15231979" cy="0"/>
            </a:xfrm>
            <a:prstGeom prst="line">
              <a:avLst/>
            </a:prstGeom>
            <a:ln w="1270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ijdelijke aanduiding voor tekst 36">
            <a:extLst>
              <a:ext uri="{FF2B5EF4-FFF2-40B4-BE49-F238E27FC236}">
                <a16:creationId xmlns:a16="http://schemas.microsoft.com/office/drawing/2014/main" id="{3AB83007-CCD9-4854-87C5-0B53554EB0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524001" y="4721"/>
            <a:ext cx="13716001" cy="13715996"/>
          </a:xfrm>
          <a:custGeom>
            <a:avLst/>
            <a:gdLst>
              <a:gd name="connsiteX0" fmla="*/ 6858001 w 13716001"/>
              <a:gd name="connsiteY0" fmla="*/ 6857997 h 13715996"/>
              <a:gd name="connsiteX1" fmla="*/ 6858001 w 13716001"/>
              <a:gd name="connsiteY1" fmla="*/ 6857997 h 13715996"/>
              <a:gd name="connsiteX2" fmla="*/ 6858001 w 13716001"/>
              <a:gd name="connsiteY2" fmla="*/ 6857998 h 13715996"/>
              <a:gd name="connsiteX3" fmla="*/ 13715999 w 13716001"/>
              <a:gd name="connsiteY3" fmla="*/ 0 h 13715996"/>
              <a:gd name="connsiteX4" fmla="*/ 13715999 w 13716001"/>
              <a:gd name="connsiteY4" fmla="*/ 6734472 h 13715996"/>
              <a:gd name="connsiteX5" fmla="*/ 13716001 w 13716001"/>
              <a:gd name="connsiteY5" fmla="*/ 6734472 h 13715996"/>
              <a:gd name="connsiteX6" fmla="*/ 13716001 w 13716001"/>
              <a:gd name="connsiteY6" fmla="*/ 6857997 h 13715996"/>
              <a:gd name="connsiteX7" fmla="*/ 13716001 w 13716001"/>
              <a:gd name="connsiteY7" fmla="*/ 7150996 h 13715996"/>
              <a:gd name="connsiteX8" fmla="*/ 13716001 w 13716001"/>
              <a:gd name="connsiteY8" fmla="*/ 13715996 h 13715996"/>
              <a:gd name="connsiteX9" fmla="*/ 7454914 w 13716001"/>
              <a:gd name="connsiteY9" fmla="*/ 13715996 h 13715996"/>
              <a:gd name="connsiteX10" fmla="*/ 6858001 w 13716001"/>
              <a:gd name="connsiteY10" fmla="*/ 13715996 h 13715996"/>
              <a:gd name="connsiteX11" fmla="*/ 6857999 w 13716001"/>
              <a:gd name="connsiteY11" fmla="*/ 13715996 h 13715996"/>
              <a:gd name="connsiteX12" fmla="*/ 6561223 w 13716001"/>
              <a:gd name="connsiteY12" fmla="*/ 13715996 h 13715996"/>
              <a:gd name="connsiteX13" fmla="*/ 0 w 13716001"/>
              <a:gd name="connsiteY13" fmla="*/ 13715996 h 13715996"/>
              <a:gd name="connsiteX14" fmla="*/ 6857999 w 13716001"/>
              <a:gd name="connsiteY14" fmla="*/ 6857997 h 13715996"/>
              <a:gd name="connsiteX15" fmla="*/ 6857999 w 13716001"/>
              <a:gd name="connsiteY15" fmla="*/ 6887248 h 13715996"/>
              <a:gd name="connsiteX16" fmla="*/ 6858001 w 13716001"/>
              <a:gd name="connsiteY16" fmla="*/ 6887247 h 13715996"/>
              <a:gd name="connsiteX17" fmla="*/ 6858001 w 13716001"/>
              <a:gd name="connsiteY17" fmla="*/ 6857998 h 13715996"/>
              <a:gd name="connsiteX18" fmla="*/ 6887248 w 13716001"/>
              <a:gd name="connsiteY18" fmla="*/ 6857998 h 13715996"/>
              <a:gd name="connsiteX19" fmla="*/ 6887249 w 13716001"/>
              <a:gd name="connsiteY19" fmla="*/ 6857997 h 13715996"/>
              <a:gd name="connsiteX20" fmla="*/ 6858001 w 13716001"/>
              <a:gd name="connsiteY20" fmla="*/ 6857997 h 1371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716001" h="13715996">
                <a:moveTo>
                  <a:pt x="6858001" y="6857997"/>
                </a:moveTo>
                <a:lnTo>
                  <a:pt x="6858001" y="6857997"/>
                </a:lnTo>
                <a:lnTo>
                  <a:pt x="6858001" y="6857998"/>
                </a:lnTo>
                <a:close/>
                <a:moveTo>
                  <a:pt x="13715999" y="0"/>
                </a:moveTo>
                <a:lnTo>
                  <a:pt x="13715999" y="6734472"/>
                </a:lnTo>
                <a:lnTo>
                  <a:pt x="13716001" y="6734472"/>
                </a:lnTo>
                <a:lnTo>
                  <a:pt x="13716001" y="6857997"/>
                </a:lnTo>
                <a:lnTo>
                  <a:pt x="13716001" y="7150996"/>
                </a:lnTo>
                <a:lnTo>
                  <a:pt x="13716001" y="13715996"/>
                </a:lnTo>
                <a:lnTo>
                  <a:pt x="7454914" y="13715996"/>
                </a:lnTo>
                <a:lnTo>
                  <a:pt x="6858001" y="13715996"/>
                </a:lnTo>
                <a:lnTo>
                  <a:pt x="6857999" y="13715996"/>
                </a:lnTo>
                <a:lnTo>
                  <a:pt x="6561223" y="13715996"/>
                </a:lnTo>
                <a:lnTo>
                  <a:pt x="0" y="13715996"/>
                </a:lnTo>
                <a:lnTo>
                  <a:pt x="6857999" y="6857997"/>
                </a:lnTo>
                <a:lnTo>
                  <a:pt x="6857999" y="6887248"/>
                </a:lnTo>
                <a:lnTo>
                  <a:pt x="6858001" y="6887247"/>
                </a:lnTo>
                <a:lnTo>
                  <a:pt x="6858001" y="6857998"/>
                </a:lnTo>
                <a:lnTo>
                  <a:pt x="6887248" y="6857998"/>
                </a:lnTo>
                <a:lnTo>
                  <a:pt x="6887249" y="6857997"/>
                </a:lnTo>
                <a:lnTo>
                  <a:pt x="6858001" y="68579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8D4E6960-6DCC-45CB-A699-96D27525ABF3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-24063" y="854457"/>
            <a:ext cx="2454442" cy="827737"/>
          </a:xfrm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BE" sz="100" dirty="0"/>
              <a:t>.</a:t>
            </a:r>
            <a:endParaRPr lang="nl-BE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41755569-482A-45E4-BE3D-254F92F797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7699" y="1024249"/>
            <a:ext cx="1806744" cy="50732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1" name="Ondertitel 2">
            <a:extLst>
              <a:ext uri="{FF2B5EF4-FFF2-40B4-BE49-F238E27FC236}">
                <a16:creationId xmlns:a16="http://schemas.microsoft.com/office/drawing/2014/main" id="{0A03D7D6-7A98-492F-82FC-DF4C1CBB7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999" y="4102703"/>
            <a:ext cx="5061685" cy="395785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 dirty="0" err="1"/>
              <a:t>Orateur</a:t>
            </a:r>
            <a:r>
              <a:rPr lang="nl-NL" noProof="0" dirty="0"/>
              <a:t> | </a:t>
            </a:r>
            <a:r>
              <a:rPr lang="nl-NL" noProof="0" dirty="0" err="1"/>
              <a:t>Lieu</a:t>
            </a:r>
            <a:endParaRPr lang="nl-NL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71DEDF-37F1-4689-8FA1-5E743C7DD6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999" y="1968046"/>
            <a:ext cx="5061685" cy="161101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fr-FR" noProof="0" dirty="0"/>
              <a:t>Titre de la présentation (max. 3 lignes)</a:t>
            </a:r>
            <a:endParaRPr lang="nl-NL" noProof="0" dirty="0"/>
          </a:p>
        </p:txBody>
      </p:sp>
      <p:sp>
        <p:nvSpPr>
          <p:cNvPr id="36" name="Tijdelijke aanduiding voor datum 3">
            <a:extLst>
              <a:ext uri="{FF2B5EF4-FFF2-40B4-BE49-F238E27FC236}">
                <a16:creationId xmlns:a16="http://schemas.microsoft.com/office/drawing/2014/main" id="{12F96FBA-F8E4-4155-965D-D30F9F72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999" y="4579586"/>
            <a:ext cx="5061685" cy="216635"/>
          </a:xfrm>
        </p:spPr>
        <p:txBody>
          <a:bodyPr anchor="t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53344"/>
      </p:ext>
    </p:extLst>
  </p:cSld>
  <p:clrMapOvr>
    <a:masterClrMapping/>
  </p:clrMapOvr>
  <p:transition spd="med" advClick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UILICHTING BALK">
            <a:extLst>
              <a:ext uri="{FF2B5EF4-FFF2-40B4-BE49-F238E27FC236}">
                <a16:creationId xmlns:a16="http://schemas.microsoft.com/office/drawing/2014/main" id="{4C5E16AE-B9D2-4F0F-B476-2351908392F3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9138" y="719999"/>
            <a:ext cx="11472861" cy="433263"/>
          </a:xfrm>
          <a:prstGeom prst="parallelogram">
            <a:avLst>
              <a:gd name="adj" fmla="val 45965"/>
            </a:avLst>
          </a:prstGeom>
          <a:solidFill>
            <a:schemeClr val="accent6"/>
          </a:solidFill>
          <a:effectLst>
            <a:outerShdw blurRad="40005" dist="22860" dir="5400000" algn="tl" rotWithShape="0">
              <a:prstClr val="black">
                <a:alpha val="35000"/>
              </a:prstClr>
            </a:outerShdw>
          </a:effectLst>
        </p:spPr>
        <p:txBody>
          <a:bodyPr lIns="144000" anchor="ctr"/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999" y="756146"/>
            <a:ext cx="10895999" cy="34423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 noProof="0" dirty="0"/>
              <a:t>Place the title here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lvl6pPr>
              <a:defRPr>
                <a:latin typeface="+mn-lt"/>
              </a:defRPr>
            </a:lvl6pPr>
            <a:lvl7pPr>
              <a:defRPr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 #1</a:t>
            </a:r>
          </a:p>
          <a:p>
            <a:pPr lvl="2"/>
            <a:r>
              <a:rPr lang="en-GB" noProof="0" dirty="0"/>
              <a:t>Sub-bullet #2</a:t>
            </a:r>
          </a:p>
          <a:p>
            <a:pPr lvl="3"/>
            <a:r>
              <a:rPr lang="en-GB" noProof="0" dirty="0"/>
              <a:t>Plain text</a:t>
            </a:r>
          </a:p>
          <a:p>
            <a:pPr lvl="4"/>
            <a:r>
              <a:rPr lang="en-GB" noProof="0" dirty="0"/>
              <a:t>Header #1</a:t>
            </a:r>
          </a:p>
          <a:p>
            <a:pPr lvl="5"/>
            <a:r>
              <a:rPr lang="en-GB" noProof="0" dirty="0"/>
              <a:t>Header #2</a:t>
            </a:r>
          </a:p>
          <a:p>
            <a:pPr lvl="6"/>
            <a:r>
              <a:rPr lang="en-GB" noProof="0" dirty="0"/>
              <a:t>Numeric bullet</a:t>
            </a:r>
          </a:p>
          <a:p>
            <a:pPr lvl="7"/>
            <a:r>
              <a:rPr lang="en-GB" noProof="0" dirty="0"/>
              <a:t>Alphabetic bullet</a:t>
            </a:r>
          </a:p>
          <a:p>
            <a:pPr lvl="8"/>
            <a:r>
              <a:rPr lang="en-GB" noProof="0" dirty="0"/>
              <a:t>Quote 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779CE-C322-4DFE-A90C-4151EBE2CF70}" type="datetime4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March 2022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864317-6C6E-4970-8602-A0B2E6A8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5191" y="6329636"/>
            <a:ext cx="4515550" cy="1683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Place a footer: Insert &gt; Header &amp; Footer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333333">
                  <a:lumMod val="60000"/>
                  <a:lumOff val="40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333333">
                    <a:lumMod val="60000"/>
                    <a:lumOff val="40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333333">
                  <a:lumMod val="60000"/>
                  <a:lumOff val="40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Text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27" name="GRID" hidden="1">
            <a:extLst>
              <a:ext uri="{FF2B5EF4-FFF2-40B4-BE49-F238E27FC236}">
                <a16:creationId xmlns:a16="http://schemas.microsoft.com/office/drawing/2014/main" id="{FD6E95A9-41AF-4CDC-BDF2-15BDCE08F679}"/>
              </a:ext>
            </a:extLst>
          </p:cNvPr>
          <p:cNvGrpSpPr/>
          <p:nvPr userDrawn="1"/>
        </p:nvGrpSpPr>
        <p:grpSpPr>
          <a:xfrm>
            <a:off x="-862" y="0"/>
            <a:ext cx="12192862" cy="6858000"/>
            <a:chOff x="-862" y="0"/>
            <a:chExt cx="12192862" cy="6858000"/>
          </a:xfrm>
          <a:solidFill>
            <a:schemeClr val="tx1">
              <a:alpha val="30000"/>
            </a:schemeClr>
          </a:solidFill>
        </p:grpSpPr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5013B105-BAEB-446F-B45E-7BEFF050DBFF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9A3373C7-4F58-4EAA-96A9-1B2EEA0CF32E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4EE7379A-F55C-4233-AEB5-F5947E43FBBA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BD036481-285A-462B-9F31-CAE2528D8EC2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3" name="Rechthoek 32">
              <a:extLst>
                <a:ext uri="{FF2B5EF4-FFF2-40B4-BE49-F238E27FC236}">
                  <a16:creationId xmlns:a16="http://schemas.microsoft.com/office/drawing/2014/main" id="{2BE1D0C7-745F-4EDE-8917-4D681012B99B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84AEDCC4-5215-4227-BA6B-9D21526BFBE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924E0EEE-652B-42AE-ADB0-D5829197E511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162F3BF4-5793-41D9-8E72-65C3596204DE}"/>
                </a:ext>
              </a:extLst>
            </p:cNvPr>
            <p:cNvSpPr/>
            <p:nvPr userDrawn="1"/>
          </p:nvSpPr>
          <p:spPr>
            <a:xfrm>
              <a:off x="-862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09" name="INSTRUCTION">
            <a:extLst>
              <a:ext uri="{FF2B5EF4-FFF2-40B4-BE49-F238E27FC236}">
                <a16:creationId xmlns:a16="http://schemas.microsoft.com/office/drawing/2014/main" id="{5BEDB8FB-8137-4231-9A18-16A3AE2E188A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10" name="Rechthoek 109">
              <a:extLst>
                <a:ext uri="{FF2B5EF4-FFF2-40B4-BE49-F238E27FC236}">
                  <a16:creationId xmlns:a16="http://schemas.microsoft.com/office/drawing/2014/main" id="{0DE66E50-5AF6-4DC8-988B-0ACDB2C38A0E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29497C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11" name="Ovaal 110">
              <a:extLst>
                <a:ext uri="{FF2B5EF4-FFF2-40B4-BE49-F238E27FC236}">
                  <a16:creationId xmlns:a16="http://schemas.microsoft.com/office/drawing/2014/main" id="{FF884010-92D1-4605-B685-0AAA7C0DFECA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2" name="Rechthoek 111">
              <a:extLst>
                <a:ext uri="{FF2B5EF4-FFF2-40B4-BE49-F238E27FC236}">
                  <a16:creationId xmlns:a16="http://schemas.microsoft.com/office/drawing/2014/main" id="{56A65022-2C65-4717-B513-2113A3037280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273050" marR="0" lvl="0" indent="-27305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0A2B1"/>
                </a:buClr>
                <a:buSzPct val="10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13" name="Ovaal 112">
              <a:extLst>
                <a:ext uri="{FF2B5EF4-FFF2-40B4-BE49-F238E27FC236}">
                  <a16:creationId xmlns:a16="http://schemas.microsoft.com/office/drawing/2014/main" id="{AED8427F-2ADC-4AB1-AC50-E3F9339707D8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4" name="Rechthoek 113">
              <a:extLst>
                <a:ext uri="{FF2B5EF4-FFF2-40B4-BE49-F238E27FC236}">
                  <a16:creationId xmlns:a16="http://schemas.microsoft.com/office/drawing/2014/main" id="{6C417E24-13B6-42FB-80E6-AEA55529E8A0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15" name="Rechthoek 114">
              <a:extLst>
                <a:ext uri="{FF2B5EF4-FFF2-40B4-BE49-F238E27FC236}">
                  <a16:creationId xmlns:a16="http://schemas.microsoft.com/office/drawing/2014/main" id="{6E77B769-697B-4522-B546-FA9CF99BBDD6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1813" marR="0" lvl="1" indent="-258763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0A2B1">
                    <a:lumMod val="60000"/>
                    <a:lumOff val="40000"/>
                  </a:srgbClr>
                </a:buClr>
                <a:buSzPct val="10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Sub-bullet #1</a:t>
              </a:r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D64C7CE7-DA58-4A26-8DB7-8A6BCC49416B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7" name="Rechthoek 116">
              <a:extLst>
                <a:ext uri="{FF2B5EF4-FFF2-40B4-BE49-F238E27FC236}">
                  <a16:creationId xmlns:a16="http://schemas.microsoft.com/office/drawing/2014/main" id="{9EA961C0-8A01-47D0-9CDE-3905D15EC98E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804863" marR="0" lvl="2" indent="-27305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BEC6C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Sub-bullet #2</a:t>
              </a:r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EEA9BEF2-6163-4B86-A2CD-FB7E69CCDE9B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9" name="Rechthoek 118">
              <a:extLst>
                <a:ext uri="{FF2B5EF4-FFF2-40B4-BE49-F238E27FC236}">
                  <a16:creationId xmlns:a16="http://schemas.microsoft.com/office/drawing/2014/main" id="{469F8BEA-8818-4829-8529-0C635E1B1F3E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Plain text</a:t>
              </a:r>
            </a:p>
          </p:txBody>
        </p:sp>
        <p:sp>
          <p:nvSpPr>
            <p:cNvPr id="120" name="Ovaal 119">
              <a:extLst>
                <a:ext uri="{FF2B5EF4-FFF2-40B4-BE49-F238E27FC236}">
                  <a16:creationId xmlns:a16="http://schemas.microsoft.com/office/drawing/2014/main" id="{1454A4FB-D840-4701-B99A-815DF8EFFED1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21" name="Rechthoek 120">
              <a:extLst>
                <a:ext uri="{FF2B5EF4-FFF2-40B4-BE49-F238E27FC236}">
                  <a16:creationId xmlns:a16="http://schemas.microsoft.com/office/drawing/2014/main" id="{B3E8D17B-80A7-4C4C-8ADD-3EA3CC8F706F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60A2B1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 #1</a:t>
              </a:r>
            </a:p>
          </p:txBody>
        </p:sp>
        <p:sp>
          <p:nvSpPr>
            <p:cNvPr id="122" name="Ovaal 121">
              <a:extLst>
                <a:ext uri="{FF2B5EF4-FFF2-40B4-BE49-F238E27FC236}">
                  <a16:creationId xmlns:a16="http://schemas.microsoft.com/office/drawing/2014/main" id="{8090FE27-E8BD-49C2-A888-C7DF564A5EDB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23" name="Rechthoek 122">
              <a:extLst>
                <a:ext uri="{FF2B5EF4-FFF2-40B4-BE49-F238E27FC236}">
                  <a16:creationId xmlns:a16="http://schemas.microsoft.com/office/drawing/2014/main" id="{AED4BD40-E8F7-4284-99DE-65367C2E3D20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5600" marR="0" lvl="6" indent="-35560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0A2B1"/>
                </a:buClr>
                <a:buSzPct val="100000"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Numeric bullet</a:t>
              </a:r>
            </a:p>
          </p:txBody>
        </p:sp>
        <p:sp>
          <p:nvSpPr>
            <p:cNvPr id="124" name="Ovaal 123">
              <a:extLst>
                <a:ext uri="{FF2B5EF4-FFF2-40B4-BE49-F238E27FC236}">
                  <a16:creationId xmlns:a16="http://schemas.microsoft.com/office/drawing/2014/main" id="{F1943946-5221-4BDF-8A32-6E8AECE33198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25" name="Rechthoek 124">
              <a:extLst>
                <a:ext uri="{FF2B5EF4-FFF2-40B4-BE49-F238E27FC236}">
                  <a16:creationId xmlns:a16="http://schemas.microsoft.com/office/drawing/2014/main" id="{28E51CA2-F5E2-4655-B753-04F14FDC21EC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5600" marR="0" lvl="7" indent="-35560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0A2B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Alphabetic bullet</a:t>
              </a:r>
            </a:p>
          </p:txBody>
        </p:sp>
        <p:sp>
          <p:nvSpPr>
            <p:cNvPr id="126" name="Ovaal 125">
              <a:extLst>
                <a:ext uri="{FF2B5EF4-FFF2-40B4-BE49-F238E27FC236}">
                  <a16:creationId xmlns:a16="http://schemas.microsoft.com/office/drawing/2014/main" id="{F3B08ED5-B8E6-417C-BF36-797DD8BFAEB6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27" name="Rechthoek 126">
              <a:extLst>
                <a:ext uri="{FF2B5EF4-FFF2-40B4-BE49-F238E27FC236}">
                  <a16:creationId xmlns:a16="http://schemas.microsoft.com/office/drawing/2014/main" id="{9A65F12B-1942-4ABC-A45C-4A3A63A9EE06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60A2B1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Quote text</a:t>
              </a:r>
            </a:p>
          </p:txBody>
        </p:sp>
        <p:sp>
          <p:nvSpPr>
            <p:cNvPr id="128" name="Ovaal 127">
              <a:extLst>
                <a:ext uri="{FF2B5EF4-FFF2-40B4-BE49-F238E27FC236}">
                  <a16:creationId xmlns:a16="http://schemas.microsoft.com/office/drawing/2014/main" id="{DF88439B-D884-404A-86CD-4ED808604ACB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29" name="Rechthoek 128">
              <a:extLst>
                <a:ext uri="{FF2B5EF4-FFF2-40B4-BE49-F238E27FC236}">
                  <a16:creationId xmlns:a16="http://schemas.microsoft.com/office/drawing/2014/main" id="{083240AC-FE15-4CD3-A10B-9DCD860DD6CA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5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0A2B1"/>
                </a:buClr>
                <a:buSzPct val="100000"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600" b="1" i="0" u="none" strike="noStrike" kern="1200" cap="all" spc="0" normalizeH="0" baseline="0" noProof="0" dirty="0">
                  <a:ln>
                    <a:noFill/>
                  </a:ln>
                  <a:solidFill>
                    <a:srgbClr val="29497C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Header #2</a:t>
              </a:r>
            </a:p>
          </p:txBody>
        </p:sp>
        <p:sp>
          <p:nvSpPr>
            <p:cNvPr id="130" name="Rechthoek 129">
              <a:extLst>
                <a:ext uri="{FF2B5EF4-FFF2-40B4-BE49-F238E27FC236}">
                  <a16:creationId xmlns:a16="http://schemas.microsoft.com/office/drawing/2014/main" id="{F45318DE-E543-44FB-80C8-59302FFD9C16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Want to know more?</a:t>
              </a:r>
              <a:b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'SLIDEBUILDER’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 the button 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'Support &amp; Inspiration'</a:t>
              </a:r>
            </a:p>
          </p:txBody>
        </p:sp>
        <p:grpSp>
          <p:nvGrpSpPr>
            <p:cNvPr id="131" name="ICOON_info">
              <a:extLst>
                <a:ext uri="{FF2B5EF4-FFF2-40B4-BE49-F238E27FC236}">
                  <a16:creationId xmlns:a16="http://schemas.microsoft.com/office/drawing/2014/main" id="{CB380E96-F44C-4E12-B32C-8DAE2147A4C1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179" name="Ovaal 178">
                <a:extLst>
                  <a:ext uri="{FF2B5EF4-FFF2-40B4-BE49-F238E27FC236}">
                    <a16:creationId xmlns:a16="http://schemas.microsoft.com/office/drawing/2014/main" id="{CC9BFF95-B3ED-4566-AC2F-E8FFE8258B6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180" name="Graphic 163" descr="Informatie">
                <a:extLst>
                  <a:ext uri="{FF2B5EF4-FFF2-40B4-BE49-F238E27FC236}">
                    <a16:creationId xmlns:a16="http://schemas.microsoft.com/office/drawing/2014/main" id="{C9435A2D-02CD-4C5F-B1DE-B75B120D221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32" name="VOORBEELD">
              <a:extLst>
                <a:ext uri="{FF2B5EF4-FFF2-40B4-BE49-F238E27FC236}">
                  <a16:creationId xmlns:a16="http://schemas.microsoft.com/office/drawing/2014/main" id="{F61E1AEF-CE2E-4038-AEFD-D3D4E3846293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39" name="Rechthoek 138">
                <a:extLst>
                  <a:ext uri="{FF2B5EF4-FFF2-40B4-BE49-F238E27FC236}">
                    <a16:creationId xmlns:a16="http://schemas.microsoft.com/office/drawing/2014/main" id="{14E18101-64FA-4849-A3D3-3EE0940ED3D9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140" name="Rechthoek 139">
                <a:extLst>
                  <a:ext uri="{FF2B5EF4-FFF2-40B4-BE49-F238E27FC236}">
                    <a16:creationId xmlns:a16="http://schemas.microsoft.com/office/drawing/2014/main" id="{56E7375D-3062-4B1B-B996-8AE46EEC648B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grpSp>
            <p:nvGrpSpPr>
              <p:cNvPr id="141" name="Groep 140">
                <a:extLst>
                  <a:ext uri="{FF2B5EF4-FFF2-40B4-BE49-F238E27FC236}">
                    <a16:creationId xmlns:a16="http://schemas.microsoft.com/office/drawing/2014/main" id="{C747B9D2-64AE-4094-8F4C-007F3DDB1F76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172" name="Groep 171">
                  <a:extLst>
                    <a:ext uri="{FF2B5EF4-FFF2-40B4-BE49-F238E27FC236}">
                      <a16:creationId xmlns:a16="http://schemas.microsoft.com/office/drawing/2014/main" id="{1D7C079B-2F01-4CAE-AB9E-14D22663080F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74" name="Rechte verbindingslijn 173">
                    <a:extLst>
                      <a:ext uri="{FF2B5EF4-FFF2-40B4-BE49-F238E27FC236}">
                        <a16:creationId xmlns:a16="http://schemas.microsoft.com/office/drawing/2014/main" id="{36DF4FA4-C089-46FE-850A-275FAF9CD46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5" name="Rechte verbindingslijn 174">
                    <a:extLst>
                      <a:ext uri="{FF2B5EF4-FFF2-40B4-BE49-F238E27FC236}">
                        <a16:creationId xmlns:a16="http://schemas.microsoft.com/office/drawing/2014/main" id="{F288CBF2-8E47-48D5-815F-6B4A936A4B6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6" name="Rechte verbindingslijn 175">
                    <a:extLst>
                      <a:ext uri="{FF2B5EF4-FFF2-40B4-BE49-F238E27FC236}">
                        <a16:creationId xmlns:a16="http://schemas.microsoft.com/office/drawing/2014/main" id="{73DB915A-0DE1-4F0B-AB49-05F89839378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7" name="Rechte verbindingslijn 176">
                    <a:extLst>
                      <a:ext uri="{FF2B5EF4-FFF2-40B4-BE49-F238E27FC236}">
                        <a16:creationId xmlns:a16="http://schemas.microsoft.com/office/drawing/2014/main" id="{D6DEA524-5230-4DC3-99E4-7A82BB26337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8" name="Rechte verbindingslijn 177">
                    <a:extLst>
                      <a:ext uri="{FF2B5EF4-FFF2-40B4-BE49-F238E27FC236}">
                        <a16:creationId xmlns:a16="http://schemas.microsoft.com/office/drawing/2014/main" id="{74033319-6FB9-4575-A4C3-164BCD1D19A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73" name="Pijl: rechts 172">
                  <a:extLst>
                    <a:ext uri="{FF2B5EF4-FFF2-40B4-BE49-F238E27FC236}">
                      <a16:creationId xmlns:a16="http://schemas.microsoft.com/office/drawing/2014/main" id="{DA5D98CA-5791-421C-BF6B-5DC588DE96E4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42" name="Groep 141">
                <a:extLst>
                  <a:ext uri="{FF2B5EF4-FFF2-40B4-BE49-F238E27FC236}">
                    <a16:creationId xmlns:a16="http://schemas.microsoft.com/office/drawing/2014/main" id="{C7046929-78C3-4AB7-958F-D448F70B2887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165" name="Groep 164">
                  <a:extLst>
                    <a:ext uri="{FF2B5EF4-FFF2-40B4-BE49-F238E27FC236}">
                      <a16:creationId xmlns:a16="http://schemas.microsoft.com/office/drawing/2014/main" id="{F3F1347F-3E87-4744-9117-77D981058F50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67" name="Rechte verbindingslijn 166">
                    <a:extLst>
                      <a:ext uri="{FF2B5EF4-FFF2-40B4-BE49-F238E27FC236}">
                        <a16:creationId xmlns:a16="http://schemas.microsoft.com/office/drawing/2014/main" id="{F9D8D2E3-7F12-4126-B23B-B970B3F3E9B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8" name="Rechte verbindingslijn 167">
                    <a:extLst>
                      <a:ext uri="{FF2B5EF4-FFF2-40B4-BE49-F238E27FC236}">
                        <a16:creationId xmlns:a16="http://schemas.microsoft.com/office/drawing/2014/main" id="{81E376FE-DB03-4542-BD5F-26D6A8EDC47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9" name="Rechte verbindingslijn 168">
                    <a:extLst>
                      <a:ext uri="{FF2B5EF4-FFF2-40B4-BE49-F238E27FC236}">
                        <a16:creationId xmlns:a16="http://schemas.microsoft.com/office/drawing/2014/main" id="{4F2B99DE-0C3D-4820-95B3-93C096EEE26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0" name="Rechte verbindingslijn 169">
                    <a:extLst>
                      <a:ext uri="{FF2B5EF4-FFF2-40B4-BE49-F238E27FC236}">
                        <a16:creationId xmlns:a16="http://schemas.microsoft.com/office/drawing/2014/main" id="{FDCC1D44-435E-4A3B-83A5-F104365E48C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1" name="Rechte verbindingslijn 170">
                    <a:extLst>
                      <a:ext uri="{FF2B5EF4-FFF2-40B4-BE49-F238E27FC236}">
                        <a16:creationId xmlns:a16="http://schemas.microsoft.com/office/drawing/2014/main" id="{12CA2E92-A71F-4ADC-ADF3-29F2E41AC05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66" name="Pijl: rechts 165">
                  <a:extLst>
                    <a:ext uri="{FF2B5EF4-FFF2-40B4-BE49-F238E27FC236}">
                      <a16:creationId xmlns:a16="http://schemas.microsoft.com/office/drawing/2014/main" id="{4F14E07D-1A62-4992-A4DC-E70D848F7C17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43" name="Rechte verbindingslijn 142">
                <a:extLst>
                  <a:ext uri="{FF2B5EF4-FFF2-40B4-BE49-F238E27FC236}">
                    <a16:creationId xmlns:a16="http://schemas.microsoft.com/office/drawing/2014/main" id="{C07C474E-6E0A-4242-B7F9-74EF5F022F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44" name="Rechte verbindingslijn 143">
                <a:extLst>
                  <a:ext uri="{FF2B5EF4-FFF2-40B4-BE49-F238E27FC236}">
                    <a16:creationId xmlns:a16="http://schemas.microsoft.com/office/drawing/2014/main" id="{AC06AA26-4E88-4D15-BAA4-2A9A2F5BDD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45" name="Rechthoek 144">
                <a:extLst>
                  <a:ext uri="{FF2B5EF4-FFF2-40B4-BE49-F238E27FC236}">
                    <a16:creationId xmlns:a16="http://schemas.microsoft.com/office/drawing/2014/main" id="{A8ECF465-2AC4-4112-A303-31F944781F43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146" name="Rechthoek 145">
                <a:extLst>
                  <a:ext uri="{FF2B5EF4-FFF2-40B4-BE49-F238E27FC236}">
                    <a16:creationId xmlns:a16="http://schemas.microsoft.com/office/drawing/2014/main" id="{7E0E37A0-B3D8-4223-9748-51A26A3000E4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147" name="Groep 146">
                <a:extLst>
                  <a:ext uri="{FF2B5EF4-FFF2-40B4-BE49-F238E27FC236}">
                    <a16:creationId xmlns:a16="http://schemas.microsoft.com/office/drawing/2014/main" id="{62938E6D-01DB-4E46-8356-62A7B77B6536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57" name="Rechthoek 156">
                  <a:extLst>
                    <a:ext uri="{FF2B5EF4-FFF2-40B4-BE49-F238E27FC236}">
                      <a16:creationId xmlns:a16="http://schemas.microsoft.com/office/drawing/2014/main" id="{598387C7-303B-4DDB-A5A8-67D0F20E0798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58" name="Groep 157">
                  <a:extLst>
                    <a:ext uri="{FF2B5EF4-FFF2-40B4-BE49-F238E27FC236}">
                      <a16:creationId xmlns:a16="http://schemas.microsoft.com/office/drawing/2014/main" id="{6C1A2F00-AA06-4394-894B-5D985E99FEAD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60" name="Rechte verbindingslijn 159">
                    <a:extLst>
                      <a:ext uri="{FF2B5EF4-FFF2-40B4-BE49-F238E27FC236}">
                        <a16:creationId xmlns:a16="http://schemas.microsoft.com/office/drawing/2014/main" id="{AE316800-A676-4561-9C76-96B73CCE8C3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1" name="Rechte verbindingslijn 160">
                    <a:extLst>
                      <a:ext uri="{FF2B5EF4-FFF2-40B4-BE49-F238E27FC236}">
                        <a16:creationId xmlns:a16="http://schemas.microsoft.com/office/drawing/2014/main" id="{C3592054-135E-4247-B69A-A0B75952205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2" name="Rechte verbindingslijn 161">
                    <a:extLst>
                      <a:ext uri="{FF2B5EF4-FFF2-40B4-BE49-F238E27FC236}">
                        <a16:creationId xmlns:a16="http://schemas.microsoft.com/office/drawing/2014/main" id="{62338238-1419-4F58-9724-0F5C395C314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3" name="Rechte verbindingslijn 162">
                    <a:extLst>
                      <a:ext uri="{FF2B5EF4-FFF2-40B4-BE49-F238E27FC236}">
                        <a16:creationId xmlns:a16="http://schemas.microsoft.com/office/drawing/2014/main" id="{30D7AB03-071B-4D1E-A3F5-A9E72FD6F58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4" name="Rechte verbindingslijn 163">
                    <a:extLst>
                      <a:ext uri="{FF2B5EF4-FFF2-40B4-BE49-F238E27FC236}">
                        <a16:creationId xmlns:a16="http://schemas.microsoft.com/office/drawing/2014/main" id="{76D9FC72-5C49-4585-89D4-4B956466E2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59" name="Pijl: rechts 158">
                  <a:extLst>
                    <a:ext uri="{FF2B5EF4-FFF2-40B4-BE49-F238E27FC236}">
                      <a16:creationId xmlns:a16="http://schemas.microsoft.com/office/drawing/2014/main" id="{916FE75F-8AD8-4759-B6F8-8B7EB5DD818A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48" name="Groep 147">
                <a:extLst>
                  <a:ext uri="{FF2B5EF4-FFF2-40B4-BE49-F238E27FC236}">
                    <a16:creationId xmlns:a16="http://schemas.microsoft.com/office/drawing/2014/main" id="{4CFDF48E-A2AD-461E-844C-2E2346073BE0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49" name="Rechthoek 148">
                  <a:extLst>
                    <a:ext uri="{FF2B5EF4-FFF2-40B4-BE49-F238E27FC236}">
                      <a16:creationId xmlns:a16="http://schemas.microsoft.com/office/drawing/2014/main" id="{158B5AAA-7992-4B22-8CEB-A27F8F7885A2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50" name="Groep 149">
                  <a:extLst>
                    <a:ext uri="{FF2B5EF4-FFF2-40B4-BE49-F238E27FC236}">
                      <a16:creationId xmlns:a16="http://schemas.microsoft.com/office/drawing/2014/main" id="{14C4C7F5-643E-4399-9D76-179F1AE4AA80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52" name="Rechte verbindingslijn 151">
                    <a:extLst>
                      <a:ext uri="{FF2B5EF4-FFF2-40B4-BE49-F238E27FC236}">
                        <a16:creationId xmlns:a16="http://schemas.microsoft.com/office/drawing/2014/main" id="{07B7B7E0-592E-4C8E-8143-7B27CFD77BF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3" name="Rechte verbindingslijn 152">
                    <a:extLst>
                      <a:ext uri="{FF2B5EF4-FFF2-40B4-BE49-F238E27FC236}">
                        <a16:creationId xmlns:a16="http://schemas.microsoft.com/office/drawing/2014/main" id="{5AFFCBFF-4A87-47D5-A03D-2DD29CAC4D2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4" name="Rechte verbindingslijn 153">
                    <a:extLst>
                      <a:ext uri="{FF2B5EF4-FFF2-40B4-BE49-F238E27FC236}">
                        <a16:creationId xmlns:a16="http://schemas.microsoft.com/office/drawing/2014/main" id="{17351FAF-6B0D-435A-9F7A-0E690F46D45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5" name="Rechte verbindingslijn 154">
                    <a:extLst>
                      <a:ext uri="{FF2B5EF4-FFF2-40B4-BE49-F238E27FC236}">
                        <a16:creationId xmlns:a16="http://schemas.microsoft.com/office/drawing/2014/main" id="{DF906CE4-4DCE-482B-9315-7235DE2E7E0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6" name="Rechte verbindingslijn 155">
                    <a:extLst>
                      <a:ext uri="{FF2B5EF4-FFF2-40B4-BE49-F238E27FC236}">
                        <a16:creationId xmlns:a16="http://schemas.microsoft.com/office/drawing/2014/main" id="{8A6B31C7-3E43-4E98-A620-774FC59A4B1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51" name="Pijl: rechts 150">
                  <a:extLst>
                    <a:ext uri="{FF2B5EF4-FFF2-40B4-BE49-F238E27FC236}">
                      <a16:creationId xmlns:a16="http://schemas.microsoft.com/office/drawing/2014/main" id="{49C18DEA-49F6-44A9-88C6-5E3706EF37CC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33" name="Groep 132">
              <a:extLst>
                <a:ext uri="{FF2B5EF4-FFF2-40B4-BE49-F238E27FC236}">
                  <a16:creationId xmlns:a16="http://schemas.microsoft.com/office/drawing/2014/main" id="{D9C68137-9BA3-436F-89F1-67FCBD2BEBE5}"/>
                </a:ext>
              </a:extLst>
            </p:cNvPr>
            <p:cNvGrpSpPr/>
            <p:nvPr userDrawn="1"/>
          </p:nvGrpSpPr>
          <p:grpSpPr>
            <a:xfrm>
              <a:off x="-938434" y="4663037"/>
              <a:ext cx="627798" cy="576693"/>
              <a:chOff x="-1753862" y="6112775"/>
              <a:chExt cx="759635" cy="697798"/>
            </a:xfrm>
          </p:grpSpPr>
          <p:grpSp>
            <p:nvGrpSpPr>
              <p:cNvPr id="134" name="Inspireren">
                <a:extLst>
                  <a:ext uri="{FF2B5EF4-FFF2-40B4-BE49-F238E27FC236}">
                    <a16:creationId xmlns:a16="http://schemas.microsoft.com/office/drawing/2014/main" id="{72C7A547-3A07-452E-806C-589D836B5442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-1484858" y="6112775"/>
                <a:ext cx="205431" cy="293286"/>
                <a:chOff x="4768" y="2783"/>
                <a:chExt cx="788" cy="1125"/>
              </a:xfrm>
              <a:gradFill>
                <a:gsLst>
                  <a:gs pos="0">
                    <a:srgbClr val="9D9FA1"/>
                  </a:gs>
                  <a:gs pos="70000">
                    <a:srgbClr val="211F26"/>
                  </a:gs>
                </a:gsLst>
                <a:lin ang="2700000" scaled="0"/>
              </a:gradFill>
            </p:grpSpPr>
            <p:sp>
              <p:nvSpPr>
                <p:cNvPr id="136" name="Freeform 12">
                  <a:extLst>
                    <a:ext uri="{FF2B5EF4-FFF2-40B4-BE49-F238E27FC236}">
                      <a16:creationId xmlns:a16="http://schemas.microsoft.com/office/drawing/2014/main" id="{3E68D2B4-4DDB-4C24-ACF2-B6522D356D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1" y="3186"/>
                  <a:ext cx="319" cy="288"/>
                </a:xfrm>
                <a:custGeom>
                  <a:avLst/>
                  <a:gdLst>
                    <a:gd name="T0" fmla="*/ 220 w 319"/>
                    <a:gd name="T1" fmla="*/ 288 h 288"/>
                    <a:gd name="T2" fmla="*/ 107 w 319"/>
                    <a:gd name="T3" fmla="*/ 288 h 288"/>
                    <a:gd name="T4" fmla="*/ 0 w 319"/>
                    <a:gd name="T5" fmla="*/ 0 h 288"/>
                    <a:gd name="T6" fmla="*/ 319 w 319"/>
                    <a:gd name="T7" fmla="*/ 0 h 288"/>
                    <a:gd name="T8" fmla="*/ 220 w 319"/>
                    <a:gd name="T9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88">
                      <a:moveTo>
                        <a:pt x="220" y="288"/>
                      </a:moveTo>
                      <a:lnTo>
                        <a:pt x="107" y="288"/>
                      </a:lnTo>
                      <a:lnTo>
                        <a:pt x="0" y="0"/>
                      </a:lnTo>
                      <a:lnTo>
                        <a:pt x="319" y="0"/>
                      </a:lnTo>
                      <a:lnTo>
                        <a:pt x="220" y="288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37" name="Freeform 13">
                  <a:extLst>
                    <a:ext uri="{FF2B5EF4-FFF2-40B4-BE49-F238E27FC236}">
                      <a16:creationId xmlns:a16="http://schemas.microsoft.com/office/drawing/2014/main" id="{02F597EB-FBD5-4AEE-8136-89A739C020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2" y="3796"/>
                  <a:ext cx="282" cy="112"/>
                </a:xfrm>
                <a:custGeom>
                  <a:avLst/>
                  <a:gdLst>
                    <a:gd name="T0" fmla="*/ 229 w 251"/>
                    <a:gd name="T1" fmla="*/ 70 h 100"/>
                    <a:gd name="T2" fmla="*/ 229 w 251"/>
                    <a:gd name="T3" fmla="*/ 69 h 100"/>
                    <a:gd name="T4" fmla="*/ 251 w 251"/>
                    <a:gd name="T5" fmla="*/ 0 h 100"/>
                    <a:gd name="T6" fmla="*/ 0 w 251"/>
                    <a:gd name="T7" fmla="*/ 0 h 100"/>
                    <a:gd name="T8" fmla="*/ 22 w 251"/>
                    <a:gd name="T9" fmla="*/ 69 h 100"/>
                    <a:gd name="T10" fmla="*/ 63 w 251"/>
                    <a:gd name="T11" fmla="*/ 100 h 100"/>
                    <a:gd name="T12" fmla="*/ 188 w 251"/>
                    <a:gd name="T13" fmla="*/ 100 h 100"/>
                    <a:gd name="T14" fmla="*/ 229 w 251"/>
                    <a:gd name="T15" fmla="*/ 71 h 100"/>
                    <a:gd name="T16" fmla="*/ 229 w 251"/>
                    <a:gd name="T17" fmla="*/ 71 h 100"/>
                    <a:gd name="T18" fmla="*/ 229 w 251"/>
                    <a:gd name="T1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1" h="100">
                      <a:moveTo>
                        <a:pt x="229" y="70"/>
                      </a:moveTo>
                      <a:cubicBezTo>
                        <a:pt x="229" y="70"/>
                        <a:pt x="229" y="69"/>
                        <a:pt x="229" y="69"/>
                      </a:cubicBezTo>
                      <a:cubicBezTo>
                        <a:pt x="251" y="0"/>
                        <a:pt x="251" y="0"/>
                        <a:pt x="2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69"/>
                        <a:pt x="22" y="69"/>
                        <a:pt x="22" y="69"/>
                      </a:cubicBezTo>
                      <a:cubicBezTo>
                        <a:pt x="27" y="87"/>
                        <a:pt x="44" y="100"/>
                        <a:pt x="63" y="100"/>
                      </a:cubicBezTo>
                      <a:cubicBezTo>
                        <a:pt x="188" y="100"/>
                        <a:pt x="188" y="100"/>
                        <a:pt x="188" y="100"/>
                      </a:cubicBezTo>
                      <a:cubicBezTo>
                        <a:pt x="207" y="100"/>
                        <a:pt x="223" y="88"/>
                        <a:pt x="229" y="71"/>
                      </a:cubicBezTo>
                      <a:cubicBezTo>
                        <a:pt x="229" y="71"/>
                        <a:pt x="229" y="71"/>
                        <a:pt x="229" y="71"/>
                      </a:cubicBezTo>
                      <a:lnTo>
                        <a:pt x="229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Freeform 14">
                  <a:extLst>
                    <a:ext uri="{FF2B5EF4-FFF2-40B4-BE49-F238E27FC236}">
                      <a16:creationId xmlns:a16="http://schemas.microsoft.com/office/drawing/2014/main" id="{6A8A3D3C-2956-4CC7-8812-E1D2727560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" y="2783"/>
                  <a:ext cx="788" cy="966"/>
                </a:xfrm>
                <a:custGeom>
                  <a:avLst/>
                  <a:gdLst>
                    <a:gd name="T0" fmla="*/ 351 w 702"/>
                    <a:gd name="T1" fmla="*/ 0 h 860"/>
                    <a:gd name="T2" fmla="*/ 0 w 702"/>
                    <a:gd name="T3" fmla="*/ 351 h 860"/>
                    <a:gd name="T4" fmla="*/ 134 w 702"/>
                    <a:gd name="T5" fmla="*/ 627 h 860"/>
                    <a:gd name="T6" fmla="*/ 165 w 702"/>
                    <a:gd name="T7" fmla="*/ 718 h 860"/>
                    <a:gd name="T8" fmla="*/ 266 w 702"/>
                    <a:gd name="T9" fmla="*/ 718 h 860"/>
                    <a:gd name="T10" fmla="*/ 266 w 702"/>
                    <a:gd name="T11" fmla="*/ 718 h 860"/>
                    <a:gd name="T12" fmla="*/ 434 w 702"/>
                    <a:gd name="T13" fmla="*/ 718 h 860"/>
                    <a:gd name="T14" fmla="*/ 419 w 702"/>
                    <a:gd name="T15" fmla="*/ 760 h 860"/>
                    <a:gd name="T16" fmla="*/ 284 w 702"/>
                    <a:gd name="T17" fmla="*/ 760 h 860"/>
                    <a:gd name="T18" fmla="*/ 284 w 702"/>
                    <a:gd name="T19" fmla="*/ 760 h 860"/>
                    <a:gd name="T20" fmla="*/ 179 w 702"/>
                    <a:gd name="T21" fmla="*/ 760 h 860"/>
                    <a:gd name="T22" fmla="*/ 212 w 702"/>
                    <a:gd name="T23" fmla="*/ 860 h 860"/>
                    <a:gd name="T24" fmla="*/ 212 w 702"/>
                    <a:gd name="T25" fmla="*/ 860 h 860"/>
                    <a:gd name="T26" fmla="*/ 216 w 702"/>
                    <a:gd name="T27" fmla="*/ 860 h 860"/>
                    <a:gd name="T28" fmla="*/ 488 w 702"/>
                    <a:gd name="T29" fmla="*/ 860 h 860"/>
                    <a:gd name="T30" fmla="*/ 491 w 702"/>
                    <a:gd name="T31" fmla="*/ 860 h 860"/>
                    <a:gd name="T32" fmla="*/ 570 w 702"/>
                    <a:gd name="T33" fmla="*/ 625 h 860"/>
                    <a:gd name="T34" fmla="*/ 702 w 702"/>
                    <a:gd name="T35" fmla="*/ 351 h 860"/>
                    <a:gd name="T36" fmla="*/ 351 w 702"/>
                    <a:gd name="T37" fmla="*/ 0 h 860"/>
                    <a:gd name="T38" fmla="*/ 587 w 702"/>
                    <a:gd name="T39" fmla="*/ 438 h 860"/>
                    <a:gd name="T40" fmla="*/ 485 w 702"/>
                    <a:gd name="T41" fmla="*/ 563 h 860"/>
                    <a:gd name="T42" fmla="*/ 454 w 702"/>
                    <a:gd name="T43" fmla="*/ 658 h 860"/>
                    <a:gd name="T44" fmla="*/ 250 w 702"/>
                    <a:gd name="T45" fmla="*/ 658 h 860"/>
                    <a:gd name="T46" fmla="*/ 219 w 702"/>
                    <a:gd name="T47" fmla="*/ 565 h 860"/>
                    <a:gd name="T48" fmla="*/ 115 w 702"/>
                    <a:gd name="T49" fmla="*/ 439 h 860"/>
                    <a:gd name="T50" fmla="*/ 99 w 702"/>
                    <a:gd name="T51" fmla="*/ 351 h 860"/>
                    <a:gd name="T52" fmla="*/ 351 w 702"/>
                    <a:gd name="T53" fmla="*/ 99 h 860"/>
                    <a:gd name="T54" fmla="*/ 603 w 702"/>
                    <a:gd name="T55" fmla="*/ 351 h 860"/>
                    <a:gd name="T56" fmla="*/ 587 w 702"/>
                    <a:gd name="T57" fmla="*/ 438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02" h="860">
                      <a:moveTo>
                        <a:pt x="351" y="0"/>
                      </a:moveTo>
                      <a:cubicBezTo>
                        <a:pt x="157" y="0"/>
                        <a:pt x="0" y="157"/>
                        <a:pt x="0" y="351"/>
                      </a:cubicBezTo>
                      <a:cubicBezTo>
                        <a:pt x="0" y="463"/>
                        <a:pt x="52" y="562"/>
                        <a:pt x="134" y="627"/>
                      </a:cubicBezTo>
                      <a:cubicBezTo>
                        <a:pt x="165" y="718"/>
                        <a:pt x="165" y="718"/>
                        <a:pt x="165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434" y="718"/>
                        <a:pt x="434" y="718"/>
                        <a:pt x="434" y="718"/>
                      </a:cubicBezTo>
                      <a:cubicBezTo>
                        <a:pt x="419" y="760"/>
                        <a:pt x="419" y="760"/>
                        <a:pt x="419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179" y="760"/>
                        <a:pt x="179" y="760"/>
                        <a:pt x="179" y="7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6" y="860"/>
                        <a:pt x="216" y="860"/>
                        <a:pt x="216" y="860"/>
                      </a:cubicBezTo>
                      <a:cubicBezTo>
                        <a:pt x="488" y="860"/>
                        <a:pt x="488" y="860"/>
                        <a:pt x="488" y="860"/>
                      </a:cubicBezTo>
                      <a:cubicBezTo>
                        <a:pt x="491" y="860"/>
                        <a:pt x="491" y="860"/>
                        <a:pt x="491" y="860"/>
                      </a:cubicBezTo>
                      <a:cubicBezTo>
                        <a:pt x="570" y="625"/>
                        <a:pt x="570" y="625"/>
                        <a:pt x="570" y="625"/>
                      </a:cubicBezTo>
                      <a:cubicBezTo>
                        <a:pt x="651" y="560"/>
                        <a:pt x="702" y="461"/>
                        <a:pt x="702" y="351"/>
                      </a:cubicBezTo>
                      <a:cubicBezTo>
                        <a:pt x="702" y="157"/>
                        <a:pt x="545" y="0"/>
                        <a:pt x="351" y="0"/>
                      </a:cubicBezTo>
                      <a:close/>
                      <a:moveTo>
                        <a:pt x="587" y="438"/>
                      </a:moveTo>
                      <a:cubicBezTo>
                        <a:pt x="568" y="490"/>
                        <a:pt x="531" y="534"/>
                        <a:pt x="485" y="563"/>
                      </a:cubicBezTo>
                      <a:cubicBezTo>
                        <a:pt x="454" y="658"/>
                        <a:pt x="454" y="658"/>
                        <a:pt x="454" y="658"/>
                      </a:cubicBezTo>
                      <a:cubicBezTo>
                        <a:pt x="250" y="658"/>
                        <a:pt x="250" y="658"/>
                        <a:pt x="250" y="658"/>
                      </a:cubicBezTo>
                      <a:cubicBezTo>
                        <a:pt x="219" y="565"/>
                        <a:pt x="219" y="565"/>
                        <a:pt x="219" y="565"/>
                      </a:cubicBezTo>
                      <a:cubicBezTo>
                        <a:pt x="172" y="536"/>
                        <a:pt x="135" y="491"/>
                        <a:pt x="115" y="439"/>
                      </a:cubicBezTo>
                      <a:cubicBezTo>
                        <a:pt x="105" y="411"/>
                        <a:pt x="99" y="382"/>
                        <a:pt x="99" y="351"/>
                      </a:cubicBezTo>
                      <a:cubicBezTo>
                        <a:pt x="99" y="212"/>
                        <a:pt x="212" y="99"/>
                        <a:pt x="351" y="99"/>
                      </a:cubicBezTo>
                      <a:cubicBezTo>
                        <a:pt x="490" y="99"/>
                        <a:pt x="603" y="212"/>
                        <a:pt x="603" y="351"/>
                      </a:cubicBezTo>
                      <a:cubicBezTo>
                        <a:pt x="603" y="381"/>
                        <a:pt x="597" y="411"/>
                        <a:pt x="587" y="4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5" name="Tekstvak 134">
                <a:extLst>
                  <a:ext uri="{FF2B5EF4-FFF2-40B4-BE49-F238E27FC236}">
                    <a16:creationId xmlns:a16="http://schemas.microsoft.com/office/drawing/2014/main" id="{81D4441C-F5A3-4C5B-A0B3-79A8CBA81326}"/>
                  </a:ext>
                </a:extLst>
              </p:cNvPr>
              <p:cNvSpPr txBox="1"/>
              <p:nvPr userDrawn="1"/>
            </p:nvSpPr>
            <p:spPr>
              <a:xfrm>
                <a:off x="-1753862" y="6420664"/>
                <a:ext cx="759635" cy="38990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Support &amp;</a:t>
                </a:r>
                <a:b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</a:b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Inspiration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089632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DA7B-CCD4-4D44-896A-D72F9E34A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BB93D-B165-421E-9E38-6196F62BD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76D60-C8D0-4F19-A290-03842BEA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46EC1-9AE1-4C5F-96B1-D89B84EF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7A6AF-1340-4CCC-BA60-A591CD0A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9335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2CDF-2E30-465B-B78E-DD0D5212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41870-DB9A-41C6-A22C-C2DF19C9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A4BF9-FE56-4526-8993-4D6803F9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A5DA-F495-4C58-B715-57E2C138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6FA6A-A93D-4E56-ADBD-4CAFBE1C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1457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5343-9C45-48A5-AD11-90297D14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8F173-250D-4997-84C5-260198E00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1137E-F3DE-4F46-984A-A6A8EB012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910D-45DF-484D-B588-4AEA56B9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3782C-B801-4E96-AB66-D41A086D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3770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4015A-8822-4164-BABD-85075E78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57CB8-B34B-42F0-A6B1-3E78920A7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37D69-57CE-49BA-8496-C7ABAD639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B685B-FF88-4E02-8205-8749FA29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6F2F6-A726-4369-AF21-3BB94467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DEB3B-EC7A-44DC-A09F-818B0908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1612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386D-F7DA-4F06-B9AD-8C0BBCD6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69C8F-AFD0-4285-AE3F-83CC21011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9EAE0-E280-4B4D-BB39-3B1093C46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0C7B9-6A86-4705-8C3E-86A26B330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9D498-95BA-4C7C-826E-D5DE5B48F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893DF-B86D-4CFF-8649-4BEF2362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E9A67-8697-478B-878E-3979B65D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DD14F-2AC3-400C-BFE0-FC3A5D88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9692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3141-853F-4BC4-AC8E-E74D33A9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70D33-3155-4839-8CF4-BA2006EB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7D12B-9641-4E57-AD5F-C12CE4AA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4BF9B-A803-45E8-A1AE-DBD046E5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692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84176-E603-4ABB-85BE-6C9BE5BE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03A53-690D-407E-A8AD-ABB112935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D15C3-B431-4AC4-A7B9-84F7BDF0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1512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48CC-F380-4FE9-8EE7-F5107EF7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2F92-D60B-4935-8927-6867CC41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83C2F-116D-490A-9FD4-9B786E83E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1AC12-1360-4DD4-8202-A9618254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07A00-FEFE-4105-9299-BB6710C7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9771C-6C70-45E7-A813-BC78C104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14001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F36B-BE8B-4FC6-A6EA-51E321F9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5A0D7-E9B0-4709-AC37-83C62A474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D451F-7CF0-4DAD-AF1E-F71CAC40C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9A812-4717-4160-B35F-4E72F2D7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900D3-A713-4914-8774-46FC3491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9305-9CF3-4796-A246-C5DEDC1F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460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/>
              <a:t>Bullet</a:t>
            </a:r>
          </a:p>
          <a:p>
            <a:pPr lvl="1"/>
            <a:r>
              <a:rPr lang="nl-NL" noProof="0"/>
              <a:t>Sub-bullet #1</a:t>
            </a:r>
          </a:p>
          <a:p>
            <a:pPr lvl="2"/>
            <a:r>
              <a:rPr lang="nl-NL" noProof="0"/>
              <a:t>Sub-bullet #2</a:t>
            </a:r>
          </a:p>
          <a:p>
            <a:pPr lvl="3"/>
            <a:r>
              <a:rPr lang="nl-NL" noProof="0"/>
              <a:t>Leestekst</a:t>
            </a:r>
          </a:p>
          <a:p>
            <a:pPr lvl="4"/>
            <a:r>
              <a:rPr lang="nl-NL" noProof="0"/>
              <a:t>Kopje</a:t>
            </a:r>
          </a:p>
          <a:p>
            <a:pPr lvl="5"/>
            <a:r>
              <a:rPr lang="nl-NL" noProof="0"/>
              <a:t>Bullet</a:t>
            </a:r>
          </a:p>
          <a:p>
            <a:pPr lvl="6"/>
            <a:r>
              <a:rPr lang="nl-NL" noProof="0"/>
              <a:t>Sub-bullet #1</a:t>
            </a:r>
          </a:p>
          <a:p>
            <a:pPr lvl="7"/>
            <a:r>
              <a:rPr lang="nl-NL" noProof="0"/>
              <a:t>Sub-bullet #2</a:t>
            </a:r>
          </a:p>
          <a:p>
            <a:pPr lvl="8"/>
            <a:r>
              <a:rPr lang="nl-NL" noProof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B164-CC34-495C-B61F-67718B286335}" type="datetime4">
              <a:rPr lang="nl-NL" noProof="0" smtClean="0"/>
              <a:t>17 maart 2022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600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A68025ED-2AE7-4928-83FA-D4E2819100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9BFCB4D-D097-4029-806F-0084CBBC90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F34DD24-E2DA-49EF-A65F-B7D7817147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94A1D1F7-00A4-41D7-980C-9D52B2DE7D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402545262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D07F-95B8-4D75-BC21-8B01A4E57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C881D-788C-4025-8355-CD5E51F5F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1DAE8-F605-4577-A5C1-0F4388A0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8D021-9483-4152-9A8E-0BF4564C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B634C-42A0-472A-B30D-6028DAE6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0678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8F285-5B73-430F-A8AD-C489C0EBB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F69DE-73B8-4A68-AEB0-6830468CF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FA3B9-19DB-42D4-9AA8-CA3DCC58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DEE3F-44C3-4E23-8055-98DB13B7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5F40-AD5F-4CF8-B6D6-F6B5F00A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53102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/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jdelijke aanduiding voor afbeelding 104">
            <a:extLst>
              <a:ext uri="{FF2B5EF4-FFF2-40B4-BE49-F238E27FC236}">
                <a16:creationId xmlns:a16="http://schemas.microsoft.com/office/drawing/2014/main" id="{4890D9C2-4906-4801-8494-D36B5DE05E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641445"/>
            <a:ext cx="12192000" cy="8566223"/>
          </a:xfrm>
          <a:custGeom>
            <a:avLst/>
            <a:gdLst>
              <a:gd name="connsiteX0" fmla="*/ 12192000 w 12192000"/>
              <a:gd name="connsiteY0" fmla="*/ 0 h 8566223"/>
              <a:gd name="connsiteX1" fmla="*/ 12192000 w 12192000"/>
              <a:gd name="connsiteY1" fmla="*/ 641443 h 8566223"/>
              <a:gd name="connsiteX2" fmla="*/ 12192000 w 12192000"/>
              <a:gd name="connsiteY2" fmla="*/ 664176 h 8566223"/>
              <a:gd name="connsiteX3" fmla="*/ 12192000 w 12192000"/>
              <a:gd name="connsiteY3" fmla="*/ 8566223 h 8566223"/>
              <a:gd name="connsiteX4" fmla="*/ 0 w 12192000"/>
              <a:gd name="connsiteY4" fmla="*/ 8566223 h 8566223"/>
              <a:gd name="connsiteX5" fmla="*/ 0 w 12192000"/>
              <a:gd name="connsiteY5" fmla="*/ 641443 h 8566223"/>
              <a:gd name="connsiteX6" fmla="*/ 11550557 w 12192000"/>
              <a:gd name="connsiteY6" fmla="*/ 641443 h 856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566223">
                <a:moveTo>
                  <a:pt x="12192000" y="0"/>
                </a:moveTo>
                <a:lnTo>
                  <a:pt x="12192000" y="641443"/>
                </a:lnTo>
                <a:lnTo>
                  <a:pt x="12192000" y="664176"/>
                </a:lnTo>
                <a:lnTo>
                  <a:pt x="12192000" y="8566223"/>
                </a:lnTo>
                <a:lnTo>
                  <a:pt x="0" y="8566223"/>
                </a:lnTo>
                <a:lnTo>
                  <a:pt x="0" y="641443"/>
                </a:lnTo>
                <a:lnTo>
                  <a:pt x="11550557" y="64144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3780000">
            <a:noAutofit/>
          </a:bodyPr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Afbeelding</a:t>
            </a:r>
            <a:endParaRPr lang="nl-NL" dirty="0"/>
          </a:p>
        </p:txBody>
      </p:sp>
      <p:sp>
        <p:nvSpPr>
          <p:cNvPr id="103" name="WAAS">
            <a:extLst>
              <a:ext uri="{FF2B5EF4-FFF2-40B4-BE49-F238E27FC236}">
                <a16:creationId xmlns:a16="http://schemas.microsoft.com/office/drawing/2014/main" id="{6FF4435B-0259-4A0B-8766-113FA6C7150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0" y="-1"/>
            <a:ext cx="7260609" cy="7924779"/>
          </a:xfrm>
          <a:prstGeom prst="rect">
            <a:avLst/>
          </a:prstGeom>
          <a:gradFill>
            <a:gsLst>
              <a:gs pos="50000">
                <a:schemeClr val="bg1"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BF1CAEF2-83C9-4C0A-9617-DB527CA79ED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BA813301-FAF6-47FC-8C20-C23524B0429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932F302-1C3E-47C4-8DCA-265904A273B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6364D8A0-DE7A-4BC0-8BC7-1AA6C32FC84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8578005-3FE3-4132-AF2A-85CD1AF7408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E3F93E9-E87B-4BC4-9918-7DF33C760B4E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C4AAB43-7121-4F0E-BAF5-E8A0E2BC45F9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F8E34B6-7354-4A2F-91B3-70CD499A52A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A8FF961-5845-4C6C-93E3-380567C5CBAB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7D3AA19E-3DC8-4556-BC42-05B65FEB623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Titeldia</a:t>
              </a:r>
              <a:r>
                <a:rPr lang="nl-NL" sz="1400" noProof="0" dirty="0"/>
                <a:t> / INTRO</a:t>
              </a:r>
            </a:p>
          </p:txBody>
        </p:sp>
        <p:sp>
          <p:nvSpPr>
            <p:cNvPr id="23" name="Rechthoekige driehoek 22">
              <a:extLst>
                <a:ext uri="{FF2B5EF4-FFF2-40B4-BE49-F238E27FC236}">
                  <a16:creationId xmlns:a16="http://schemas.microsoft.com/office/drawing/2014/main" id="{B21E738B-57BB-4FBB-87FA-59F67EF7F973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2C46BFFD-4242-454E-B16A-4982E71624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5330457" y="-1181"/>
            <a:ext cx="6865085" cy="6858005"/>
          </a:xfrm>
          <a:custGeom>
            <a:avLst/>
            <a:gdLst>
              <a:gd name="connsiteX0" fmla="*/ 6865085 w 6865085"/>
              <a:gd name="connsiteY0" fmla="*/ 3228204 h 6858005"/>
              <a:gd name="connsiteX1" fmla="*/ 6865085 w 6865085"/>
              <a:gd name="connsiteY1" fmla="*/ 4121895 h 6858005"/>
              <a:gd name="connsiteX2" fmla="*/ 6858005 w 6865085"/>
              <a:gd name="connsiteY2" fmla="*/ 4121895 h 6858005"/>
              <a:gd name="connsiteX3" fmla="*/ 6858005 w 6865085"/>
              <a:gd name="connsiteY3" fmla="*/ 6858003 h 6858005"/>
              <a:gd name="connsiteX4" fmla="*/ 4122321 w 6865085"/>
              <a:gd name="connsiteY4" fmla="*/ 6858003 h 6858005"/>
              <a:gd name="connsiteX5" fmla="*/ 4122321 w 6865085"/>
              <a:gd name="connsiteY5" fmla="*/ 6858005 h 6858005"/>
              <a:gd name="connsiteX6" fmla="*/ 3228630 w 6865085"/>
              <a:gd name="connsiteY6" fmla="*/ 6858005 h 6858005"/>
              <a:gd name="connsiteX7" fmla="*/ 3228630 w 6865085"/>
              <a:gd name="connsiteY7" fmla="*/ 6858003 h 6858005"/>
              <a:gd name="connsiteX8" fmla="*/ 0 w 6865085"/>
              <a:gd name="connsiteY8" fmla="*/ 6858002 h 6858005"/>
              <a:gd name="connsiteX9" fmla="*/ 3429001 w 6865085"/>
              <a:gd name="connsiteY9" fmla="*/ 3429001 h 6858005"/>
              <a:gd name="connsiteX10" fmla="*/ 3429001 w 6865085"/>
              <a:gd name="connsiteY10" fmla="*/ 3440054 h 6858005"/>
              <a:gd name="connsiteX11" fmla="*/ 3429002 w 6865085"/>
              <a:gd name="connsiteY11" fmla="*/ 3440054 h 6858005"/>
              <a:gd name="connsiteX12" fmla="*/ 3429002 w 6865085"/>
              <a:gd name="connsiteY12" fmla="*/ 3429001 h 6858005"/>
              <a:gd name="connsiteX13" fmla="*/ 3429002 w 6865085"/>
              <a:gd name="connsiteY13" fmla="*/ 3429001 h 6858005"/>
              <a:gd name="connsiteX14" fmla="*/ 3429003 w 6865085"/>
              <a:gd name="connsiteY14" fmla="*/ 3429001 h 6858005"/>
              <a:gd name="connsiteX15" fmla="*/ 6858004 w 6865085"/>
              <a:gd name="connsiteY15" fmla="*/ 0 h 6858005"/>
              <a:gd name="connsiteX16" fmla="*/ 6858004 w 6865085"/>
              <a:gd name="connsiteY16" fmla="*/ 3228204 h 685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65085" h="6858005">
                <a:moveTo>
                  <a:pt x="6865085" y="3228204"/>
                </a:moveTo>
                <a:lnTo>
                  <a:pt x="6865085" y="4121895"/>
                </a:lnTo>
                <a:lnTo>
                  <a:pt x="6858005" y="4121895"/>
                </a:lnTo>
                <a:lnTo>
                  <a:pt x="6858005" y="6858003"/>
                </a:lnTo>
                <a:lnTo>
                  <a:pt x="4122321" y="6858003"/>
                </a:lnTo>
                <a:lnTo>
                  <a:pt x="4122321" y="6858005"/>
                </a:lnTo>
                <a:lnTo>
                  <a:pt x="3228630" y="6858005"/>
                </a:lnTo>
                <a:lnTo>
                  <a:pt x="3228630" y="6858003"/>
                </a:lnTo>
                <a:lnTo>
                  <a:pt x="0" y="6858002"/>
                </a:lnTo>
                <a:lnTo>
                  <a:pt x="3429001" y="3429001"/>
                </a:lnTo>
                <a:lnTo>
                  <a:pt x="3429001" y="3440054"/>
                </a:lnTo>
                <a:lnTo>
                  <a:pt x="3429002" y="3440054"/>
                </a:lnTo>
                <a:lnTo>
                  <a:pt x="3429002" y="3429001"/>
                </a:lnTo>
                <a:lnTo>
                  <a:pt x="3429002" y="3429001"/>
                </a:lnTo>
                <a:lnTo>
                  <a:pt x="3429003" y="3429001"/>
                </a:lnTo>
                <a:lnTo>
                  <a:pt x="6858004" y="0"/>
                </a:lnTo>
                <a:lnTo>
                  <a:pt x="6858004" y="3228204"/>
                </a:lnTo>
                <a:close/>
              </a:path>
            </a:pathLst>
          </a:custGeom>
          <a:solidFill>
            <a:srgbClr val="004489">
              <a:alpha val="20000"/>
            </a:srgb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BBC6E-F9BF-4357-8F2F-8FFB4D0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402" y="8185154"/>
            <a:ext cx="284597" cy="151790"/>
          </a:xfrm>
        </p:spPr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03F561C2-7851-4C6F-A672-8C6DF7EA03A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67218" y="4721"/>
            <a:ext cx="7924782" cy="7924778"/>
          </a:xfrm>
          <a:custGeom>
            <a:avLst/>
            <a:gdLst>
              <a:gd name="connsiteX0" fmla="*/ 7924780 w 7924782"/>
              <a:gd name="connsiteY0" fmla="*/ 0 h 7924778"/>
              <a:gd name="connsiteX1" fmla="*/ 7924780 w 7924782"/>
              <a:gd name="connsiteY1" fmla="*/ 6734473 h 7924778"/>
              <a:gd name="connsiteX2" fmla="*/ 7924782 w 7924782"/>
              <a:gd name="connsiteY2" fmla="*/ 6734473 h 7924778"/>
              <a:gd name="connsiteX3" fmla="*/ 7924782 w 7924782"/>
              <a:gd name="connsiteY3" fmla="*/ 6857997 h 7924778"/>
              <a:gd name="connsiteX4" fmla="*/ 7924782 w 7924782"/>
              <a:gd name="connsiteY4" fmla="*/ 7150996 h 7924778"/>
              <a:gd name="connsiteX5" fmla="*/ 7924782 w 7924782"/>
              <a:gd name="connsiteY5" fmla="*/ 7924778 h 7924778"/>
              <a:gd name="connsiteX6" fmla="*/ 0 w 7924782"/>
              <a:gd name="connsiteY6" fmla="*/ 7924778 h 7924778"/>
              <a:gd name="connsiteX7" fmla="*/ 1066781 w 7924782"/>
              <a:gd name="connsiteY7" fmla="*/ 6857997 h 7924778"/>
              <a:gd name="connsiteX8" fmla="*/ 1066781 w 7924782"/>
              <a:gd name="connsiteY8" fmla="*/ 6887249 h 7924778"/>
              <a:gd name="connsiteX9" fmla="*/ 1066783 w 7924782"/>
              <a:gd name="connsiteY9" fmla="*/ 6887247 h 7924778"/>
              <a:gd name="connsiteX10" fmla="*/ 1066783 w 7924782"/>
              <a:gd name="connsiteY10" fmla="*/ 6857998 h 7924778"/>
              <a:gd name="connsiteX11" fmla="*/ 1096030 w 7924782"/>
              <a:gd name="connsiteY11" fmla="*/ 6857998 h 7924778"/>
              <a:gd name="connsiteX12" fmla="*/ 1096031 w 7924782"/>
              <a:gd name="connsiteY12" fmla="*/ 6857997 h 7924778"/>
              <a:gd name="connsiteX13" fmla="*/ 1066783 w 7924782"/>
              <a:gd name="connsiteY13" fmla="*/ 6857997 h 792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24782" h="7924778">
                <a:moveTo>
                  <a:pt x="7924780" y="0"/>
                </a:moveTo>
                <a:lnTo>
                  <a:pt x="7924780" y="6734473"/>
                </a:lnTo>
                <a:lnTo>
                  <a:pt x="7924782" y="6734473"/>
                </a:lnTo>
                <a:lnTo>
                  <a:pt x="7924782" y="6857997"/>
                </a:lnTo>
                <a:lnTo>
                  <a:pt x="7924782" y="7150996"/>
                </a:lnTo>
                <a:lnTo>
                  <a:pt x="7924782" y="7924778"/>
                </a:lnTo>
                <a:lnTo>
                  <a:pt x="0" y="7924778"/>
                </a:lnTo>
                <a:lnTo>
                  <a:pt x="1066781" y="6857997"/>
                </a:lnTo>
                <a:lnTo>
                  <a:pt x="1066781" y="6887249"/>
                </a:lnTo>
                <a:lnTo>
                  <a:pt x="1066783" y="6887247"/>
                </a:lnTo>
                <a:lnTo>
                  <a:pt x="1066783" y="6857998"/>
                </a:lnTo>
                <a:lnTo>
                  <a:pt x="1096030" y="6857998"/>
                </a:lnTo>
                <a:lnTo>
                  <a:pt x="1096031" y="6857997"/>
                </a:lnTo>
                <a:lnTo>
                  <a:pt x="1066783" y="68579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A3099047-7CAA-490B-8C22-389A77D861B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-24063" y="854457"/>
            <a:ext cx="2454442" cy="827737"/>
          </a:xfrm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E85471CB-9C9F-4E0D-B20F-C7C048266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47699" y="991573"/>
            <a:ext cx="1637142" cy="54000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EA18CD7-32A7-41E4-9DF7-7259FA2187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999" y="4102703"/>
            <a:ext cx="5061685" cy="395785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 dirty="0"/>
              <a:t>Speaker | </a:t>
            </a:r>
            <a:r>
              <a:rPr lang="nl-NL" noProof="0" dirty="0" err="1"/>
              <a:t>Place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EA2768-3B92-4FC5-8ED3-7B1C505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999" y="4579586"/>
            <a:ext cx="5061685" cy="216635"/>
          </a:xfrm>
        </p:spPr>
        <p:txBody>
          <a:bodyPr anchor="t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Date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71DEDF-37F1-4689-8FA1-5E743C7DD6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999" y="1942821"/>
            <a:ext cx="5061685" cy="1635620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nl-NL" noProof="0" dirty="0" err="1"/>
              <a:t>Title</a:t>
            </a:r>
            <a:r>
              <a:rPr lang="nl-NL" noProof="0" dirty="0"/>
              <a:t> of </a:t>
            </a:r>
            <a:r>
              <a:rPr lang="nl-NL" noProof="0" dirty="0" err="1"/>
              <a:t>the</a:t>
            </a:r>
            <a:r>
              <a:rPr lang="nl-NL" noProof="0" dirty="0"/>
              <a:t> </a:t>
            </a:r>
            <a:r>
              <a:rPr lang="nl-NL" noProof="0" dirty="0" err="1"/>
              <a:t>presentation</a:t>
            </a:r>
            <a:r>
              <a:rPr lang="nl-NL" noProof="0" dirty="0"/>
              <a:t> (max. 3 </a:t>
            </a:r>
            <a:r>
              <a:rPr lang="nl-NL" noProof="0" dirty="0" err="1"/>
              <a:t>lines</a:t>
            </a:r>
            <a:r>
              <a:rPr lang="nl-NL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16926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2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2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25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25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 animBg="1">
        <p:tmplLst>
          <p:tmpl>
            <p:tnLst>
              <p:par>
                <p:cTn presetID="2" presetClass="entr" presetSubtype="8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withEffect" nodePh="1">
                  <p:stCondLst>
                    <p:cond delay="1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2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Title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/>
              <a:t>Bullet</a:t>
            </a:r>
          </a:p>
          <a:p>
            <a:pPr lvl="1"/>
            <a:r>
              <a:rPr lang="nl-NL" noProof="0"/>
              <a:t>Sub-bullet #1</a:t>
            </a:r>
          </a:p>
          <a:p>
            <a:pPr lvl="2"/>
            <a:r>
              <a:rPr lang="nl-NL" noProof="0"/>
              <a:t>Sub-bullet #2</a:t>
            </a:r>
          </a:p>
          <a:p>
            <a:pPr lvl="3"/>
            <a:r>
              <a:rPr lang="nl-NL" noProof="0"/>
              <a:t>Leestekst</a:t>
            </a:r>
          </a:p>
          <a:p>
            <a:pPr lvl="4"/>
            <a:r>
              <a:rPr lang="nl-NL" noProof="0"/>
              <a:t>Kopje</a:t>
            </a:r>
          </a:p>
          <a:p>
            <a:pPr lvl="5"/>
            <a:r>
              <a:rPr lang="nl-NL" noProof="0"/>
              <a:t>Bullet</a:t>
            </a:r>
          </a:p>
          <a:p>
            <a:pPr lvl="6"/>
            <a:r>
              <a:rPr lang="nl-NL" noProof="0"/>
              <a:t>Sub-bullet #1</a:t>
            </a:r>
          </a:p>
          <a:p>
            <a:pPr lvl="7"/>
            <a:r>
              <a:rPr lang="nl-NL" noProof="0"/>
              <a:t>Sub-bullet #2</a:t>
            </a:r>
          </a:p>
          <a:p>
            <a:pPr lvl="8"/>
            <a:r>
              <a:rPr lang="nl-NL" noProof="0"/>
              <a:t>Leestekst</a:t>
            </a:r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FD2D9A1-33A8-4237-B4F2-49BFB2BDF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153098"/>
            <a:ext cx="10896600" cy="28517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 err="1"/>
              <a:t>Subtitle</a:t>
            </a:r>
            <a:endParaRPr lang="nl-NL" noProof="0" dirty="0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A68025ED-2AE7-4928-83FA-D4E2819100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9BFCB4D-D097-4029-806F-0084CBBC90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F34DD24-E2DA-49EF-A65F-B7D7817147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94A1D1F7-00A4-41D7-980C-9D52B2DE7D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1690762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5% / Textes 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648000" tIns="612000"/>
          <a:lstStyle>
            <a:lvl1pPr marL="0" indent="0" algn="l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Selecteer dit </a:t>
            </a:r>
            <a:r>
              <a:rPr lang="nl-NL" dirty="0" err="1"/>
              <a:t>invulvak</a:t>
            </a:r>
            <a:r>
              <a:rPr lang="nl-NL" dirty="0"/>
              <a:t>, ga naar de tab ‘Invoegen’, klik op ‘Afbeelding’,</a:t>
            </a:r>
            <a:br>
              <a:rPr lang="nl-NL" dirty="0"/>
            </a:br>
            <a:r>
              <a:rPr lang="nl-NL" dirty="0"/>
              <a:t>selecteer de gewenste afbeelding en klik op ‘Invoegen’.</a:t>
            </a:r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AE8A1E13-E3EF-4543-AD88-1AECF521785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-1073050" y="0"/>
            <a:ext cx="13265050" cy="6858000"/>
          </a:xfrm>
          <a:custGeom>
            <a:avLst/>
            <a:gdLst>
              <a:gd name="connsiteX0" fmla="*/ 6407050 w 13265050"/>
              <a:gd name="connsiteY0" fmla="*/ 0 h 6858000"/>
              <a:gd name="connsiteX1" fmla="*/ 6407050 w 13265050"/>
              <a:gd name="connsiteY1" fmla="*/ 48383 h 6858000"/>
              <a:gd name="connsiteX2" fmla="*/ 6407048 w 13265050"/>
              <a:gd name="connsiteY2" fmla="*/ 48382 h 6858000"/>
              <a:gd name="connsiteX3" fmla="*/ 6407048 w 13265050"/>
              <a:gd name="connsiteY3" fmla="*/ 0 h 6858000"/>
              <a:gd name="connsiteX4" fmla="*/ 0 w 13265050"/>
              <a:gd name="connsiteY4" fmla="*/ 0 h 6858000"/>
              <a:gd name="connsiteX5" fmla="*/ 0 w 13265050"/>
              <a:gd name="connsiteY5" fmla="*/ 6858000 h 6858000"/>
              <a:gd name="connsiteX6" fmla="*/ 5867587 w 13265050"/>
              <a:gd name="connsiteY6" fmla="*/ 6858000 h 6858000"/>
              <a:gd name="connsiteX7" fmla="*/ 6407048 w 13265050"/>
              <a:gd name="connsiteY7" fmla="*/ 6858000 h 6858000"/>
              <a:gd name="connsiteX8" fmla="*/ 6407050 w 13265050"/>
              <a:gd name="connsiteY8" fmla="*/ 6858000 h 6858000"/>
              <a:gd name="connsiteX9" fmla="*/ 6744042 w 13265050"/>
              <a:gd name="connsiteY9" fmla="*/ 6858000 h 6858000"/>
              <a:gd name="connsiteX10" fmla="*/ 13265050 w 1326505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65050" h="6858000">
                <a:moveTo>
                  <a:pt x="6407050" y="0"/>
                </a:moveTo>
                <a:lnTo>
                  <a:pt x="6407050" y="48383"/>
                </a:lnTo>
                <a:lnTo>
                  <a:pt x="6407048" y="48382"/>
                </a:lnTo>
                <a:lnTo>
                  <a:pt x="6407048" y="0"/>
                </a:lnTo>
                <a:lnTo>
                  <a:pt x="0" y="0"/>
                </a:lnTo>
                <a:lnTo>
                  <a:pt x="0" y="6858000"/>
                </a:lnTo>
                <a:lnTo>
                  <a:pt x="5867587" y="6858000"/>
                </a:lnTo>
                <a:lnTo>
                  <a:pt x="6407048" y="6858000"/>
                </a:lnTo>
                <a:lnTo>
                  <a:pt x="6407050" y="6858000"/>
                </a:lnTo>
                <a:lnTo>
                  <a:pt x="6744042" y="6858000"/>
                </a:lnTo>
                <a:lnTo>
                  <a:pt x="1326505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9" name="Tijdelijke aanduiding voor tekst 20">
            <a:extLst>
              <a:ext uri="{FF2B5EF4-FFF2-40B4-BE49-F238E27FC236}">
                <a16:creationId xmlns:a16="http://schemas.microsoft.com/office/drawing/2014/main" id="{9B9A58D5-7F4F-4700-803F-0272BA4484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ijdelijke aanduiding voor tekst 19">
            <a:extLst>
              <a:ext uri="{FF2B5EF4-FFF2-40B4-BE49-F238E27FC236}">
                <a16:creationId xmlns:a16="http://schemas.microsoft.com/office/drawing/2014/main" id="{5FD0FC69-F73D-4C55-B9DC-239642ABD0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21">
            <a:extLst>
              <a:ext uri="{FF2B5EF4-FFF2-40B4-BE49-F238E27FC236}">
                <a16:creationId xmlns:a16="http://schemas.microsoft.com/office/drawing/2014/main" id="{4CC71C5A-3BF2-4E7A-9A0A-BA2984F8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2">
            <a:extLst>
              <a:ext uri="{FF2B5EF4-FFF2-40B4-BE49-F238E27FC236}">
                <a16:creationId xmlns:a16="http://schemas.microsoft.com/office/drawing/2014/main" id="{CC005BFF-EAA9-4C14-8F56-4AB55600AB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7958" y="720000"/>
            <a:ext cx="6096039" cy="4165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211503" y="1977667"/>
            <a:ext cx="7332495" cy="4008539"/>
          </a:xfrm>
        </p:spPr>
        <p:txBody>
          <a:bodyPr vert="horz"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2F8-ACB6-46FB-A32C-8DB9F45B729F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47" name="Groep 46">
            <a:extLst>
              <a:ext uri="{FF2B5EF4-FFF2-40B4-BE49-F238E27FC236}">
                <a16:creationId xmlns:a16="http://schemas.microsoft.com/office/drawing/2014/main" id="{A733F6B0-11D7-4658-955C-AF4CB70AA473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48" name="Rechthoek: afgeronde hoeken 47">
              <a:extLst>
                <a:ext uri="{FF2B5EF4-FFF2-40B4-BE49-F238E27FC236}">
                  <a16:creationId xmlns:a16="http://schemas.microsoft.com/office/drawing/2014/main" id="{4041B548-A82B-424F-A857-60156323898B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Beeld 25% / Tekst 75%</a:t>
              </a:r>
            </a:p>
          </p:txBody>
        </p:sp>
        <p:sp>
          <p:nvSpPr>
            <p:cNvPr id="49" name="Rechthoekige driehoek 48">
              <a:extLst>
                <a:ext uri="{FF2B5EF4-FFF2-40B4-BE49-F238E27FC236}">
                  <a16:creationId xmlns:a16="http://schemas.microsoft.com/office/drawing/2014/main" id="{73FFB141-8AC7-45E7-B190-18DCF92CD4B5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50" name="GRID" hidden="1">
            <a:extLst>
              <a:ext uri="{FF2B5EF4-FFF2-40B4-BE49-F238E27FC236}">
                <a16:creationId xmlns:a16="http://schemas.microsoft.com/office/drawing/2014/main" id="{99E3960A-1462-4B80-ADC4-A3747BE9764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3D6EBD11-97C8-4D83-BFD9-AF2079495297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7315E993-AB9D-44DA-ADB8-4795FE99076B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D43E683C-D32A-4962-A96D-86509FC71942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4AE56E8D-799D-4C59-B8D6-444E19D8B59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DD7A907D-4C8D-4B65-AC92-46EF0DE876C9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D04EB40D-8620-4C2D-8D1A-E59B05927CA5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C6429148-5CE1-4EF5-A09B-8071E7D7B43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C61D6369-95B1-49A8-923C-83FEBC7C6746}"/>
                </a:ext>
              </a:extLst>
            </p:cNvPr>
            <p:cNvSpPr/>
            <p:nvPr userDrawn="1"/>
          </p:nvSpPr>
          <p:spPr>
            <a:xfrm>
              <a:off x="5087958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E2C77ED2-E288-43B5-8D02-30861E37D10F}"/>
                </a:ext>
              </a:extLst>
            </p:cNvPr>
            <p:cNvSpPr/>
            <p:nvPr userDrawn="1"/>
          </p:nvSpPr>
          <p:spPr>
            <a:xfrm>
              <a:off x="3851503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60" name="Tijdelijke aanduiding voor tekst 16">
            <a:extLst>
              <a:ext uri="{FF2B5EF4-FFF2-40B4-BE49-F238E27FC236}">
                <a16:creationId xmlns:a16="http://schemas.microsoft.com/office/drawing/2014/main" id="{ECB4416C-2DE8-4626-A383-FF0D63664FD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447958" y="1153098"/>
            <a:ext cx="6096342" cy="285177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C87BC67-75E1-4B74-B2D0-DF24E7A674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2" y="6261577"/>
            <a:ext cx="1322673" cy="4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19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5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50% / Textes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648000" tIns="612000"/>
          <a:lstStyle>
            <a:lvl1pPr marL="0" indent="0" algn="l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Selecteer dit </a:t>
            </a:r>
            <a:r>
              <a:rPr lang="nl-NL" dirty="0" err="1"/>
              <a:t>invulvak</a:t>
            </a:r>
            <a:r>
              <a:rPr lang="nl-NL" dirty="0"/>
              <a:t>, ga naar de tab ‘Invoegen’, klik op ‘Afbeelding’,</a:t>
            </a:r>
            <a:br>
              <a:rPr lang="nl-NL" dirty="0"/>
            </a:br>
            <a:r>
              <a:rPr lang="nl-NL" dirty="0"/>
              <a:t>selecteer de gewenste afbeelding en klik op ‘Invoegen’.</a:t>
            </a:r>
          </a:p>
        </p:txBody>
      </p:sp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19B5AE4C-61D7-45D7-BD9D-B713B8AEB2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413160" y="0"/>
            <a:ext cx="11778840" cy="6860736"/>
          </a:xfrm>
          <a:custGeom>
            <a:avLst/>
            <a:gdLst>
              <a:gd name="connsiteX0" fmla="*/ 4879380 w 11778840"/>
              <a:gd name="connsiteY0" fmla="*/ 0 h 6860736"/>
              <a:gd name="connsiteX1" fmla="*/ 4876644 w 11778840"/>
              <a:gd name="connsiteY1" fmla="*/ 2736 h 6860736"/>
              <a:gd name="connsiteX2" fmla="*/ 0 w 11778840"/>
              <a:gd name="connsiteY2" fmla="*/ 2736 h 6860736"/>
              <a:gd name="connsiteX3" fmla="*/ 0 w 11778840"/>
              <a:gd name="connsiteY3" fmla="*/ 6860736 h 6860736"/>
              <a:gd name="connsiteX4" fmla="*/ 4326028 w 11778840"/>
              <a:gd name="connsiteY4" fmla="*/ 6860736 h 6860736"/>
              <a:gd name="connsiteX5" fmla="*/ 4920838 w 11778840"/>
              <a:gd name="connsiteY5" fmla="*/ 6860736 h 6860736"/>
              <a:gd name="connsiteX6" fmla="*/ 4920840 w 11778840"/>
              <a:gd name="connsiteY6" fmla="*/ 6860736 h 6860736"/>
              <a:gd name="connsiteX7" fmla="*/ 5246876 w 11778840"/>
              <a:gd name="connsiteY7" fmla="*/ 6860736 h 6860736"/>
              <a:gd name="connsiteX8" fmla="*/ 11778840 w 11778840"/>
              <a:gd name="connsiteY8" fmla="*/ 6860736 h 6860736"/>
              <a:gd name="connsiteX9" fmla="*/ 4920840 w 11778840"/>
              <a:gd name="connsiteY9" fmla="*/ 2736 h 6860736"/>
              <a:gd name="connsiteX10" fmla="*/ 4920840 w 11778840"/>
              <a:gd name="connsiteY10" fmla="*/ 41460 h 6860736"/>
              <a:gd name="connsiteX11" fmla="*/ 4920838 w 11778840"/>
              <a:gd name="connsiteY11" fmla="*/ 41458 h 6860736"/>
              <a:gd name="connsiteX12" fmla="*/ 4920838 w 11778840"/>
              <a:gd name="connsiteY12" fmla="*/ 2736 h 6860736"/>
              <a:gd name="connsiteX13" fmla="*/ 4882116 w 11778840"/>
              <a:gd name="connsiteY13" fmla="*/ 2736 h 686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78840" h="6860736">
                <a:moveTo>
                  <a:pt x="4879380" y="0"/>
                </a:moveTo>
                <a:lnTo>
                  <a:pt x="4876644" y="2736"/>
                </a:lnTo>
                <a:lnTo>
                  <a:pt x="0" y="2736"/>
                </a:lnTo>
                <a:lnTo>
                  <a:pt x="0" y="6860736"/>
                </a:lnTo>
                <a:lnTo>
                  <a:pt x="4326028" y="6860736"/>
                </a:lnTo>
                <a:lnTo>
                  <a:pt x="4920838" y="6860736"/>
                </a:lnTo>
                <a:lnTo>
                  <a:pt x="4920840" y="6860736"/>
                </a:lnTo>
                <a:lnTo>
                  <a:pt x="5246876" y="6860736"/>
                </a:lnTo>
                <a:lnTo>
                  <a:pt x="11778840" y="6860736"/>
                </a:lnTo>
                <a:lnTo>
                  <a:pt x="4920840" y="2736"/>
                </a:lnTo>
                <a:lnTo>
                  <a:pt x="4920840" y="41460"/>
                </a:lnTo>
                <a:lnTo>
                  <a:pt x="4920838" y="41458"/>
                </a:lnTo>
                <a:lnTo>
                  <a:pt x="4920838" y="2736"/>
                </a:lnTo>
                <a:lnTo>
                  <a:pt x="4882116" y="27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5128" y="722741"/>
            <a:ext cx="4598868" cy="4165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664284" y="1977669"/>
            <a:ext cx="5879713" cy="3991966"/>
          </a:xfrm>
        </p:spPr>
        <p:txBody>
          <a:bodyPr vert="horz"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0051-38A1-4F43-820B-FC55AF63C48D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CF59045E-1419-441F-A858-CBE5BCC3487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C38FDDCD-E95E-4A15-9721-A5A9CFC88D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46015648-CE93-4743-AEE5-9DD09BDFB8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20E8007A-47D1-41F7-A6E1-FB5C9802F0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DE66D839-E9C0-4628-B241-02F9CE1AB4E9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BF7B7CE1-1790-4F59-831B-137A74ADB26D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Beeld 50% / Tekst 50%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07F34D08-FDE0-4122-BB42-B68EE7704596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44" name="GRID" hidden="1">
            <a:extLst>
              <a:ext uri="{FF2B5EF4-FFF2-40B4-BE49-F238E27FC236}">
                <a16:creationId xmlns:a16="http://schemas.microsoft.com/office/drawing/2014/main" id="{53F989ED-4F2B-47DD-BAF1-F5D23C7D2D6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B26A1B27-B1EE-438B-A1A8-35E8E1A3F5C1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40B28CD1-493A-4E99-B038-EB04E4E3CC23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DEFE214-AB86-4B9B-B47E-F3109ACC78CA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DF88A6AC-7D85-460F-9CE6-6D0267F5CDED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491AC464-AC92-4C05-B413-EEC2F6F91043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8A79071D-1093-49A4-944E-0A767836EFF0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A5F652AF-D073-4C84-A2A0-0266E0406C0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C3D6E2E8-DD7C-42E9-A0D0-CADCF52EBB4D}"/>
                </a:ext>
              </a:extLst>
            </p:cNvPr>
            <p:cNvSpPr/>
            <p:nvPr userDrawn="1"/>
          </p:nvSpPr>
          <p:spPr>
            <a:xfrm>
              <a:off x="6585128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38FDD6D2-9E51-4E82-BC06-1FBDE132AC89}"/>
                </a:ext>
              </a:extLst>
            </p:cNvPr>
            <p:cNvSpPr/>
            <p:nvPr userDrawn="1"/>
          </p:nvSpPr>
          <p:spPr>
            <a:xfrm>
              <a:off x="5304284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5" name="Tijdelijke aanduiding voor tekst 16">
            <a:extLst>
              <a:ext uri="{FF2B5EF4-FFF2-40B4-BE49-F238E27FC236}">
                <a16:creationId xmlns:a16="http://schemas.microsoft.com/office/drawing/2014/main" id="{F96DAF69-4281-4D0E-885D-33128F66449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45124" y="1153098"/>
            <a:ext cx="4599176" cy="285177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DBFCF46-EB91-42D3-A9D1-C67AB21AC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6270062"/>
            <a:ext cx="1322673" cy="4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757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ccel="22000" decel="7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1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75% / Textes 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648000" tIns="612000"/>
          <a:lstStyle>
            <a:lvl1pPr marL="0" indent="0" algn="l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Selecteer dit </a:t>
            </a:r>
            <a:r>
              <a:rPr lang="nl-NL" dirty="0" err="1"/>
              <a:t>invulvak</a:t>
            </a:r>
            <a:r>
              <a:rPr lang="nl-NL" dirty="0"/>
              <a:t>, ga naar de tab ‘Invoegen’, klik op ‘Afbeelding’,</a:t>
            </a:r>
            <a:br>
              <a:rPr lang="nl-NL" dirty="0"/>
            </a:br>
            <a:r>
              <a:rPr lang="nl-NL" dirty="0"/>
              <a:t>selecteer de gewenste afbeelding en klik op ‘Invoegen’.</a:t>
            </a:r>
          </a:p>
        </p:txBody>
      </p:sp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9ECEFBCA-F933-4686-A0E2-2E82AC3764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891090" y="-6372"/>
            <a:ext cx="10300911" cy="6864373"/>
          </a:xfrm>
          <a:custGeom>
            <a:avLst/>
            <a:gdLst>
              <a:gd name="connsiteX0" fmla="*/ 3398013 w 10300911"/>
              <a:gd name="connsiteY0" fmla="*/ 0 h 6864373"/>
              <a:gd name="connsiteX1" fmla="*/ 3391641 w 10300911"/>
              <a:gd name="connsiteY1" fmla="*/ 6372 h 6864373"/>
              <a:gd name="connsiteX2" fmla="*/ 0 w 10300911"/>
              <a:gd name="connsiteY2" fmla="*/ 6372 h 6864373"/>
              <a:gd name="connsiteX3" fmla="*/ 0 w 10300911"/>
              <a:gd name="connsiteY3" fmla="*/ 6864372 h 6864373"/>
              <a:gd name="connsiteX4" fmla="*/ 3015917 w 10300911"/>
              <a:gd name="connsiteY4" fmla="*/ 6864372 h 6864373"/>
              <a:gd name="connsiteX5" fmla="*/ 3015917 w 10300911"/>
              <a:gd name="connsiteY5" fmla="*/ 6864373 h 6864373"/>
              <a:gd name="connsiteX6" fmla="*/ 3753853 w 10300911"/>
              <a:gd name="connsiteY6" fmla="*/ 6864373 h 6864373"/>
              <a:gd name="connsiteX7" fmla="*/ 3753853 w 10300911"/>
              <a:gd name="connsiteY7" fmla="*/ 6864372 h 6864373"/>
              <a:gd name="connsiteX8" fmla="*/ 10300911 w 10300911"/>
              <a:gd name="connsiteY8" fmla="*/ 6864372 h 6864373"/>
              <a:gd name="connsiteX9" fmla="*/ 3442911 w 10300911"/>
              <a:gd name="connsiteY9" fmla="*/ 6372 h 6864373"/>
              <a:gd name="connsiteX10" fmla="*/ 3442911 w 10300911"/>
              <a:gd name="connsiteY10" fmla="*/ 44898 h 6864373"/>
              <a:gd name="connsiteX11" fmla="*/ 3442909 w 10300911"/>
              <a:gd name="connsiteY11" fmla="*/ 44896 h 6864373"/>
              <a:gd name="connsiteX12" fmla="*/ 3442909 w 10300911"/>
              <a:gd name="connsiteY12" fmla="*/ 6372 h 6864373"/>
              <a:gd name="connsiteX13" fmla="*/ 3404385 w 10300911"/>
              <a:gd name="connsiteY13" fmla="*/ 6372 h 686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00911" h="6864373">
                <a:moveTo>
                  <a:pt x="3398013" y="0"/>
                </a:moveTo>
                <a:lnTo>
                  <a:pt x="3391641" y="6372"/>
                </a:lnTo>
                <a:lnTo>
                  <a:pt x="0" y="6372"/>
                </a:lnTo>
                <a:lnTo>
                  <a:pt x="0" y="6864372"/>
                </a:lnTo>
                <a:lnTo>
                  <a:pt x="3015917" y="6864372"/>
                </a:lnTo>
                <a:lnTo>
                  <a:pt x="3015917" y="6864373"/>
                </a:lnTo>
                <a:lnTo>
                  <a:pt x="3753853" y="6864373"/>
                </a:lnTo>
                <a:lnTo>
                  <a:pt x="3753853" y="6864372"/>
                </a:lnTo>
                <a:lnTo>
                  <a:pt x="10300911" y="6864372"/>
                </a:lnTo>
                <a:lnTo>
                  <a:pt x="3442911" y="6372"/>
                </a:lnTo>
                <a:lnTo>
                  <a:pt x="3442911" y="44898"/>
                </a:lnTo>
                <a:lnTo>
                  <a:pt x="3442909" y="44896"/>
                </a:lnTo>
                <a:lnTo>
                  <a:pt x="3442909" y="6372"/>
                </a:lnTo>
                <a:lnTo>
                  <a:pt x="3404385" y="637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4219" y="720000"/>
            <a:ext cx="3139778" cy="416525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167764" y="1977667"/>
            <a:ext cx="4376233" cy="4008539"/>
          </a:xfrm>
        </p:spPr>
        <p:txBody>
          <a:bodyPr vert="horz"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8779-03E6-435B-BD3F-7A21666C3A1B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9510620C-6464-4F29-AA5A-B4A0A76BFA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E97B08BB-902C-449C-80A2-A21951D8F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08BD7B2B-6E6B-4684-8126-8E31C6EBFD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6D6244CE-26A9-4A1B-BC4A-9EBE2F4847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AD5A2FFE-31C7-42F9-8A69-D521DE04D507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DEC303-C07C-4624-BF8D-033F1A206F6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Beeld 75% / Tekst 25%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B0571C65-2DF4-4976-B47E-D2C204D42399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49" name="GRID" hidden="1">
            <a:extLst>
              <a:ext uri="{FF2B5EF4-FFF2-40B4-BE49-F238E27FC236}">
                <a16:creationId xmlns:a16="http://schemas.microsoft.com/office/drawing/2014/main" id="{2DCADD89-92D1-43D9-9577-61AA6DE6B8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FAC3473E-8EDF-4975-B452-EC987BE1F604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1CB2209E-50A9-4A9A-A219-F3AC8B3087C1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FE93E517-FD37-4FD6-B4F7-46E613BA42A6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8049CFA5-9B5B-414F-BCD6-A5A1CCAAB30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2806E666-7D53-4D46-A87E-F796C0D7704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D19EE911-3097-4347-8FF0-93DAE4F3D67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71E673C8-9B0F-496B-AECC-48CF00555E07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9E1DD4D4-1DC7-4B67-8CA2-0E815A180342}"/>
                </a:ext>
              </a:extLst>
            </p:cNvPr>
            <p:cNvSpPr/>
            <p:nvPr userDrawn="1"/>
          </p:nvSpPr>
          <p:spPr>
            <a:xfrm>
              <a:off x="8044219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6317A6E1-F61D-4488-9085-85E211C268A0}"/>
                </a:ext>
              </a:extLst>
            </p:cNvPr>
            <p:cNvSpPr/>
            <p:nvPr userDrawn="1"/>
          </p:nvSpPr>
          <p:spPr>
            <a:xfrm>
              <a:off x="6807764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9" name="Tijdelijke aanduiding voor tekst 16">
            <a:extLst>
              <a:ext uri="{FF2B5EF4-FFF2-40B4-BE49-F238E27FC236}">
                <a16:creationId xmlns:a16="http://schemas.microsoft.com/office/drawing/2014/main" id="{5FF8C827-305E-4311-80AE-DB498CC127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404218" y="1153098"/>
            <a:ext cx="3140081" cy="285177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3D7521C-146E-4825-AF2F-290E4EE39C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126" y="6250671"/>
            <a:ext cx="1322673" cy="4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5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1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75% / Images 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6384EA9E-493A-431F-9FEB-EE7A73A0CB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 wrap="square" lIns="0" tIns="3060000" rIns="360000" anchor="ctr">
            <a:noAutofit/>
          </a:bodyPr>
          <a:lstStyle>
            <a:lvl1pPr marL="0" indent="0" algn="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Selecteer dit </a:t>
            </a:r>
            <a:r>
              <a:rPr lang="nl-NL" dirty="0" err="1"/>
              <a:t>invulvak</a:t>
            </a:r>
            <a:r>
              <a:rPr lang="nl-NL" dirty="0"/>
              <a:t>, ga naar de tab ‘Invoegen’, klik op ‘Afbeelding’,</a:t>
            </a:r>
            <a:br>
              <a:rPr lang="nl-NL" dirty="0"/>
            </a:br>
            <a:r>
              <a:rPr lang="nl-NL" dirty="0"/>
              <a:t>selecteer de gewenste afbeelding en klik op ‘Invoegen’.</a:t>
            </a:r>
          </a:p>
        </p:txBody>
      </p:sp>
      <p:sp>
        <p:nvSpPr>
          <p:cNvPr id="43" name="Tijdelijke aanduiding voor tekst 42">
            <a:extLst>
              <a:ext uri="{FF2B5EF4-FFF2-40B4-BE49-F238E27FC236}">
                <a16:creationId xmlns:a16="http://schemas.microsoft.com/office/drawing/2014/main" id="{0F52CBEA-5CBA-4E62-82FC-42FF55EA78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V="1">
            <a:off x="-2" y="0"/>
            <a:ext cx="11832001" cy="6858000"/>
          </a:xfrm>
          <a:custGeom>
            <a:avLst/>
            <a:gdLst>
              <a:gd name="connsiteX0" fmla="*/ 0 w 11832001"/>
              <a:gd name="connsiteY0" fmla="*/ 6858000 h 6858000"/>
              <a:gd name="connsiteX1" fmla="*/ 2740883 w 11832001"/>
              <a:gd name="connsiteY1" fmla="*/ 6858000 h 6858000"/>
              <a:gd name="connsiteX2" fmla="*/ 3954651 w 11832001"/>
              <a:gd name="connsiteY2" fmla="*/ 6858000 h 6858000"/>
              <a:gd name="connsiteX3" fmla="*/ 3954653 w 11832001"/>
              <a:gd name="connsiteY3" fmla="*/ 6858000 h 6858000"/>
              <a:gd name="connsiteX4" fmla="*/ 4428352 w 11832001"/>
              <a:gd name="connsiteY4" fmla="*/ 6858000 h 6858000"/>
              <a:gd name="connsiteX5" fmla="*/ 11832001 w 11832001"/>
              <a:gd name="connsiteY5" fmla="*/ 6858000 h 6858000"/>
              <a:gd name="connsiteX6" fmla="*/ 4974001 w 11832001"/>
              <a:gd name="connsiteY6" fmla="*/ 0 h 6858000"/>
              <a:gd name="connsiteX7" fmla="*/ 4428352 w 11832001"/>
              <a:gd name="connsiteY7" fmla="*/ 0 h 6858000"/>
              <a:gd name="connsiteX8" fmla="*/ 3954653 w 11832001"/>
              <a:gd name="connsiteY8" fmla="*/ 0 h 6858000"/>
              <a:gd name="connsiteX9" fmla="*/ 3954651 w 11832001"/>
              <a:gd name="connsiteY9" fmla="*/ 0 h 6858000"/>
              <a:gd name="connsiteX10" fmla="*/ 2740883 w 11832001"/>
              <a:gd name="connsiteY10" fmla="*/ 0 h 6858000"/>
              <a:gd name="connsiteX11" fmla="*/ 0 w 11832001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2001" h="6858000">
                <a:moveTo>
                  <a:pt x="0" y="6858000"/>
                </a:moveTo>
                <a:lnTo>
                  <a:pt x="2740883" y="6858000"/>
                </a:lnTo>
                <a:lnTo>
                  <a:pt x="3954651" y="6858000"/>
                </a:lnTo>
                <a:lnTo>
                  <a:pt x="3954653" y="6858000"/>
                </a:lnTo>
                <a:lnTo>
                  <a:pt x="4428352" y="6858000"/>
                </a:lnTo>
                <a:lnTo>
                  <a:pt x="11832001" y="6858000"/>
                </a:lnTo>
                <a:lnTo>
                  <a:pt x="4974001" y="0"/>
                </a:lnTo>
                <a:lnTo>
                  <a:pt x="4428352" y="0"/>
                </a:lnTo>
                <a:lnTo>
                  <a:pt x="3954653" y="0"/>
                </a:lnTo>
                <a:lnTo>
                  <a:pt x="3954651" y="0"/>
                </a:lnTo>
                <a:lnTo>
                  <a:pt x="274088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819" y="720000"/>
            <a:ext cx="8796679" cy="4165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7819" y="1977667"/>
            <a:ext cx="6826256" cy="4008539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  <a:lvl7pPr algn="l">
              <a:defRPr/>
            </a:lvl7pPr>
            <a:lvl8pPr algn="l">
              <a:defRPr/>
            </a:lvl8pPr>
            <a:lvl9pPr algn="l"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884B-CD3D-493F-8ED1-17EE28542BED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9510620C-6464-4F29-AA5A-B4A0A76BFA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E97B08BB-902C-449C-80A2-A21951D8F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08BD7B2B-6E6B-4684-8126-8E31C6EBFD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6D6244CE-26A9-4A1B-BC4A-9EBE2F4847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AD5A2FFE-31C7-42F9-8A69-D521DE04D507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DEC303-C07C-4624-BF8D-033F1A206F6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75% / Beeld 25%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B0571C65-2DF4-4976-B47E-D2C204D42399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49" name="GRID" hidden="1">
            <a:extLst>
              <a:ext uri="{FF2B5EF4-FFF2-40B4-BE49-F238E27FC236}">
                <a16:creationId xmlns:a16="http://schemas.microsoft.com/office/drawing/2014/main" id="{2DCADD89-92D1-43D9-9577-61AA6DE6B8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FAC3473E-8EDF-4975-B452-EC987BE1F604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1CB2209E-50A9-4A9A-A219-F3AC8B3087C1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FE93E517-FD37-4FD6-B4F7-46E613BA42A6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8049CFA5-9B5B-414F-BCD6-A5A1CCAAB30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2806E666-7D53-4D46-A87E-F796C0D7704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D19EE911-3097-4347-8FF0-93DAE4F3D67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71E673C8-9B0F-496B-AECC-48CF00555E07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6317A6E1-F61D-4488-9085-85E211C268A0}"/>
                </a:ext>
              </a:extLst>
            </p:cNvPr>
            <p:cNvSpPr/>
            <p:nvPr userDrawn="1"/>
          </p:nvSpPr>
          <p:spPr>
            <a:xfrm>
              <a:off x="9444499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2A6E7F41-3916-47F8-AC64-9F54EE9EBCD8}"/>
                </a:ext>
              </a:extLst>
            </p:cNvPr>
            <p:cNvSpPr/>
            <p:nvPr userDrawn="1"/>
          </p:nvSpPr>
          <p:spPr>
            <a:xfrm>
              <a:off x="7474076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9" name="Tijdelijke aanduiding voor tekst 16">
            <a:extLst>
              <a:ext uri="{FF2B5EF4-FFF2-40B4-BE49-F238E27FC236}">
                <a16:creationId xmlns:a16="http://schemas.microsoft.com/office/drawing/2014/main" id="{5FF8C827-305E-4311-80AE-DB498CC127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7698" y="1153098"/>
            <a:ext cx="8797527" cy="28517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50974B9-7634-466E-9044-5C2867DA95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2" y="6261577"/>
            <a:ext cx="1322673" cy="4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52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ccel="22000" decel="7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3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50% / Image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jdelijke aanduiding voor afbeelding 46">
            <a:extLst>
              <a:ext uri="{FF2B5EF4-FFF2-40B4-BE49-F238E27FC236}">
                <a16:creationId xmlns:a16="http://schemas.microsoft.com/office/drawing/2014/main" id="{70CD33E6-3774-40C2-8C67-A2D7526850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 wrap="square" lIns="0" tIns="3060000" rIns="360000" anchor="ctr">
            <a:noAutofit/>
          </a:bodyPr>
          <a:lstStyle>
            <a:lvl1pPr marL="0" indent="0" algn="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Selecteer dit </a:t>
            </a:r>
            <a:r>
              <a:rPr lang="nl-NL" dirty="0" err="1"/>
              <a:t>invulvak</a:t>
            </a:r>
            <a:r>
              <a:rPr lang="nl-NL" dirty="0"/>
              <a:t>, ga naar de tab ‘Invoegen’, klik op ‘Afbeelding’,</a:t>
            </a:r>
            <a:br>
              <a:rPr lang="nl-NL" dirty="0"/>
            </a:br>
            <a:r>
              <a:rPr lang="nl-NL" dirty="0"/>
              <a:t>selecteer de gewenste afbeelding en klik op ‘Invoegen’.</a:t>
            </a:r>
          </a:p>
        </p:txBody>
      </p:sp>
      <p:sp>
        <p:nvSpPr>
          <p:cNvPr id="48" name="Tijdelijke aanduiding voor tekst 47">
            <a:extLst>
              <a:ext uri="{FF2B5EF4-FFF2-40B4-BE49-F238E27FC236}">
                <a16:creationId xmlns:a16="http://schemas.microsoft.com/office/drawing/2014/main" id="{C1B6E959-61F8-4A3A-BC17-77998A99AC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V="1">
            <a:off x="-1" y="0"/>
            <a:ext cx="9896691" cy="6858000"/>
          </a:xfrm>
          <a:custGeom>
            <a:avLst/>
            <a:gdLst>
              <a:gd name="connsiteX0" fmla="*/ 0 w 9896691"/>
              <a:gd name="connsiteY0" fmla="*/ 6858000 h 6858000"/>
              <a:gd name="connsiteX1" fmla="*/ 1283369 w 9896691"/>
              <a:gd name="connsiteY1" fmla="*/ 6858000 h 6858000"/>
              <a:gd name="connsiteX2" fmla="*/ 2019341 w 9896691"/>
              <a:gd name="connsiteY2" fmla="*/ 6858000 h 6858000"/>
              <a:gd name="connsiteX3" fmla="*/ 2019343 w 9896691"/>
              <a:gd name="connsiteY3" fmla="*/ 6858000 h 6858000"/>
              <a:gd name="connsiteX4" fmla="*/ 2567354 w 9896691"/>
              <a:gd name="connsiteY4" fmla="*/ 6858000 h 6858000"/>
              <a:gd name="connsiteX5" fmla="*/ 9896691 w 9896691"/>
              <a:gd name="connsiteY5" fmla="*/ 6858000 h 6858000"/>
              <a:gd name="connsiteX6" fmla="*/ 3038691 w 9896691"/>
              <a:gd name="connsiteY6" fmla="*/ 0 h 6858000"/>
              <a:gd name="connsiteX7" fmla="*/ 2567354 w 9896691"/>
              <a:gd name="connsiteY7" fmla="*/ 0 h 6858000"/>
              <a:gd name="connsiteX8" fmla="*/ 2019343 w 9896691"/>
              <a:gd name="connsiteY8" fmla="*/ 0 h 6858000"/>
              <a:gd name="connsiteX9" fmla="*/ 2019341 w 9896691"/>
              <a:gd name="connsiteY9" fmla="*/ 0 h 6858000"/>
              <a:gd name="connsiteX10" fmla="*/ 1283369 w 9896691"/>
              <a:gd name="connsiteY10" fmla="*/ 0 h 6858000"/>
              <a:gd name="connsiteX11" fmla="*/ 0 w 9896691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96691" h="6858000">
                <a:moveTo>
                  <a:pt x="0" y="6858000"/>
                </a:moveTo>
                <a:lnTo>
                  <a:pt x="1283369" y="6858000"/>
                </a:lnTo>
                <a:lnTo>
                  <a:pt x="2019341" y="6858000"/>
                </a:lnTo>
                <a:lnTo>
                  <a:pt x="2019343" y="6858000"/>
                </a:lnTo>
                <a:lnTo>
                  <a:pt x="2567354" y="6858000"/>
                </a:lnTo>
                <a:lnTo>
                  <a:pt x="9896691" y="6858000"/>
                </a:lnTo>
                <a:lnTo>
                  <a:pt x="3038691" y="0"/>
                </a:lnTo>
                <a:lnTo>
                  <a:pt x="2567354" y="0"/>
                </a:lnTo>
                <a:lnTo>
                  <a:pt x="2019343" y="0"/>
                </a:lnTo>
                <a:lnTo>
                  <a:pt x="2019341" y="0"/>
                </a:lnTo>
                <a:lnTo>
                  <a:pt x="128336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820" y="720000"/>
            <a:ext cx="6910896" cy="4165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7820" y="1977667"/>
            <a:ext cx="4940472" cy="4008539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  <a:lvl7pPr algn="l">
              <a:defRPr/>
            </a:lvl7pPr>
            <a:lvl8pPr algn="l">
              <a:defRPr/>
            </a:lvl8pPr>
            <a:lvl9pPr algn="l"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184B-7CC5-4F3B-8459-F890797315DD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9510620C-6464-4F29-AA5A-B4A0A76BFA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E97B08BB-902C-449C-80A2-A21951D8F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08BD7B2B-6E6B-4684-8126-8E31C6EBFD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6D6244CE-26A9-4A1B-BC4A-9EBE2F4847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AD5A2FFE-31C7-42F9-8A69-D521DE04D507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DEC303-C07C-4624-BF8D-033F1A206F6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50% / Beeld 50%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B0571C65-2DF4-4976-B47E-D2C204D42399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59" name="Tijdelijke aanduiding voor tekst 16">
            <a:extLst>
              <a:ext uri="{FF2B5EF4-FFF2-40B4-BE49-F238E27FC236}">
                <a16:creationId xmlns:a16="http://schemas.microsoft.com/office/drawing/2014/main" id="{5FF8C827-305E-4311-80AE-DB498CC127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7700" y="1153098"/>
            <a:ext cx="6911562" cy="28517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grpSp>
        <p:nvGrpSpPr>
          <p:cNvPr id="26" name="GRID" hidden="1">
            <a:extLst>
              <a:ext uri="{FF2B5EF4-FFF2-40B4-BE49-F238E27FC236}">
                <a16:creationId xmlns:a16="http://schemas.microsoft.com/office/drawing/2014/main" id="{6AAF9A4D-753E-4098-8EA5-E6D4EBFF34D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04A307EA-C221-4060-A514-DD9C0C1D0AED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F8FD990C-C67F-4109-8585-6C72BB534B59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0FF47D58-B020-45C6-9A61-9FAC2BF88A74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B939806E-334B-4DC4-ADB1-174C158025FC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36C9CB03-F943-4BB0-BC32-C866AB2C74A7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049AEE2C-3695-482F-AF08-7B0A5A02C9F2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FB7F28E2-95C0-434E-A497-333F06FFF391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8DAFAE48-72D2-43C1-8BFF-0E713E1C4B24}"/>
                </a:ext>
              </a:extLst>
            </p:cNvPr>
            <p:cNvSpPr/>
            <p:nvPr userDrawn="1"/>
          </p:nvSpPr>
          <p:spPr>
            <a:xfrm>
              <a:off x="7558716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B9F75B45-4088-49A8-95FD-E1F3CFED698C}"/>
                </a:ext>
              </a:extLst>
            </p:cNvPr>
            <p:cNvSpPr/>
            <p:nvPr userDrawn="1"/>
          </p:nvSpPr>
          <p:spPr>
            <a:xfrm>
              <a:off x="5588293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03B036CE-431C-498B-8EDA-055CED6E39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2" y="6261577"/>
            <a:ext cx="1322673" cy="4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530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ccel="22000" decel="7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25% / Image 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jdelijke aanduiding voor afbeelding 45">
            <a:extLst>
              <a:ext uri="{FF2B5EF4-FFF2-40B4-BE49-F238E27FC236}">
                <a16:creationId xmlns:a16="http://schemas.microsoft.com/office/drawing/2014/main" id="{F26395E1-76CE-49A9-880D-567ADB64EF9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 wrap="square" lIns="0" tIns="3060000" rIns="360000" anchor="ctr">
            <a:noAutofit/>
          </a:bodyPr>
          <a:lstStyle>
            <a:lvl1pPr marL="0" indent="0" algn="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dirty="0"/>
              <a:t>Selecteer dit </a:t>
            </a:r>
            <a:r>
              <a:rPr lang="nl-NL" dirty="0" err="1"/>
              <a:t>invulvak</a:t>
            </a:r>
            <a:r>
              <a:rPr lang="nl-NL" dirty="0"/>
              <a:t>, ga naar de tab ‘Invoegen’, klik op ‘Afbeelding’,</a:t>
            </a:r>
            <a:br>
              <a:rPr lang="nl-NL" dirty="0"/>
            </a:br>
            <a:r>
              <a:rPr lang="nl-NL" dirty="0"/>
              <a:t>selecteer de gewenste afbeelding en klik op ‘Invoegen’.</a:t>
            </a:r>
          </a:p>
        </p:txBody>
      </p:sp>
      <p:sp>
        <p:nvSpPr>
          <p:cNvPr id="45" name="Tijdelijke aanduiding voor tekst 44">
            <a:extLst>
              <a:ext uri="{FF2B5EF4-FFF2-40B4-BE49-F238E27FC236}">
                <a16:creationId xmlns:a16="http://schemas.microsoft.com/office/drawing/2014/main" id="{EB4C611C-E741-48C4-81B2-8373F13E6F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V="1">
            <a:off x="-2" y="0"/>
            <a:ext cx="8757703" cy="6858000"/>
          </a:xfrm>
          <a:custGeom>
            <a:avLst/>
            <a:gdLst>
              <a:gd name="connsiteX0" fmla="*/ 0 w 8757703"/>
              <a:gd name="connsiteY0" fmla="*/ 6858000 h 6858000"/>
              <a:gd name="connsiteX1" fmla="*/ 144381 w 8757703"/>
              <a:gd name="connsiteY1" fmla="*/ 6858000 h 6858000"/>
              <a:gd name="connsiteX2" fmla="*/ 880353 w 8757703"/>
              <a:gd name="connsiteY2" fmla="*/ 6858000 h 6858000"/>
              <a:gd name="connsiteX3" fmla="*/ 880355 w 8757703"/>
              <a:gd name="connsiteY3" fmla="*/ 6858000 h 6858000"/>
              <a:gd name="connsiteX4" fmla="*/ 1428366 w 8757703"/>
              <a:gd name="connsiteY4" fmla="*/ 6858000 h 6858000"/>
              <a:gd name="connsiteX5" fmla="*/ 8757703 w 8757703"/>
              <a:gd name="connsiteY5" fmla="*/ 6858000 h 6858000"/>
              <a:gd name="connsiteX6" fmla="*/ 1899703 w 8757703"/>
              <a:gd name="connsiteY6" fmla="*/ 0 h 6858000"/>
              <a:gd name="connsiteX7" fmla="*/ 1428366 w 8757703"/>
              <a:gd name="connsiteY7" fmla="*/ 0 h 6858000"/>
              <a:gd name="connsiteX8" fmla="*/ 880355 w 8757703"/>
              <a:gd name="connsiteY8" fmla="*/ 0 h 6858000"/>
              <a:gd name="connsiteX9" fmla="*/ 880353 w 8757703"/>
              <a:gd name="connsiteY9" fmla="*/ 0 h 6858000"/>
              <a:gd name="connsiteX10" fmla="*/ 144381 w 8757703"/>
              <a:gd name="connsiteY10" fmla="*/ 0 h 6858000"/>
              <a:gd name="connsiteX11" fmla="*/ 0 w 8757703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7703" h="6858000">
                <a:moveTo>
                  <a:pt x="0" y="6858000"/>
                </a:moveTo>
                <a:lnTo>
                  <a:pt x="144381" y="6858000"/>
                </a:lnTo>
                <a:lnTo>
                  <a:pt x="880353" y="6858000"/>
                </a:lnTo>
                <a:lnTo>
                  <a:pt x="880355" y="6858000"/>
                </a:lnTo>
                <a:lnTo>
                  <a:pt x="1428366" y="6858000"/>
                </a:lnTo>
                <a:lnTo>
                  <a:pt x="8757703" y="6858000"/>
                </a:lnTo>
                <a:lnTo>
                  <a:pt x="1899703" y="0"/>
                </a:lnTo>
                <a:lnTo>
                  <a:pt x="1428366" y="0"/>
                </a:lnTo>
                <a:lnTo>
                  <a:pt x="880355" y="0"/>
                </a:lnTo>
                <a:lnTo>
                  <a:pt x="880353" y="0"/>
                </a:lnTo>
                <a:lnTo>
                  <a:pt x="14438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820" y="720000"/>
            <a:ext cx="5772680" cy="4165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7820" y="1977667"/>
            <a:ext cx="3802256" cy="4008539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  <a:lvl7pPr algn="l">
              <a:defRPr/>
            </a:lvl7pPr>
            <a:lvl8pPr algn="l">
              <a:defRPr/>
            </a:lvl8pPr>
            <a:lvl9pPr algn="l">
              <a:defRPr/>
            </a:lvl9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ADAE-3B2C-40D2-AAFE-C307DE9A4A84}" type="datetime4">
              <a:rPr lang="nl-NL" noProof="0" smtClean="0"/>
              <a:t>17 maart 2022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9510620C-6464-4F29-AA5A-B4A0A76BFA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E97B08BB-902C-449C-80A2-A21951D8F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08BD7B2B-6E6B-4684-8126-8E31C6EBFD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6D6244CE-26A9-4A1B-BC4A-9EBE2F4847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AD5A2FFE-31C7-42F9-8A69-D521DE04D507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DEC303-C07C-4624-BF8D-033F1A206F6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Tekst 25% / Beeld 75%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B0571C65-2DF4-4976-B47E-D2C204D42399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59" name="Tijdelijke aanduiding voor tekst 16">
            <a:extLst>
              <a:ext uri="{FF2B5EF4-FFF2-40B4-BE49-F238E27FC236}">
                <a16:creationId xmlns:a16="http://schemas.microsoft.com/office/drawing/2014/main" id="{5FF8C827-305E-4311-80AE-DB498CC127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7700" y="1153098"/>
            <a:ext cx="5773236" cy="28517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Sous-</a:t>
            </a:r>
            <a:r>
              <a:rPr lang="nl-NL" noProof="0" dirty="0" err="1"/>
              <a:t>titre</a:t>
            </a:r>
            <a:endParaRPr lang="nl-NL" noProof="0" dirty="0"/>
          </a:p>
        </p:txBody>
      </p:sp>
      <p:grpSp>
        <p:nvGrpSpPr>
          <p:cNvPr id="26" name="GRID" hidden="1">
            <a:extLst>
              <a:ext uri="{FF2B5EF4-FFF2-40B4-BE49-F238E27FC236}">
                <a16:creationId xmlns:a16="http://schemas.microsoft.com/office/drawing/2014/main" id="{6AAF9A4D-753E-4098-8EA5-E6D4EBFF34D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04A307EA-C221-4060-A514-DD9C0C1D0AED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F8FD990C-C67F-4109-8585-6C72BB534B59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0FF47D58-B020-45C6-9A61-9FAC2BF88A74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B939806E-334B-4DC4-ADB1-174C158025FC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36C9CB03-F943-4BB0-BC32-C866AB2C74A7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049AEE2C-3695-482F-AF08-7B0A5A02C9F2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FB7F28E2-95C0-434E-A497-333F06FFF391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8DAFAE48-72D2-43C1-8BFF-0E713E1C4B24}"/>
                </a:ext>
              </a:extLst>
            </p:cNvPr>
            <p:cNvSpPr/>
            <p:nvPr userDrawn="1"/>
          </p:nvSpPr>
          <p:spPr>
            <a:xfrm>
              <a:off x="64205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B9F75B45-4088-49A8-95FD-E1F3CFED698C}"/>
                </a:ext>
              </a:extLst>
            </p:cNvPr>
            <p:cNvSpPr/>
            <p:nvPr userDrawn="1"/>
          </p:nvSpPr>
          <p:spPr>
            <a:xfrm>
              <a:off x="4450077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F5F9A017-3FE5-43F4-B6E6-67E870756C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2" y="6261577"/>
            <a:ext cx="1322673" cy="40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70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accel="22000" decel="7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C04BCD7-E97A-456B-AC7F-19FD793B3871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2" y="6261577"/>
            <a:ext cx="1322673" cy="405059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9B37A3-82F2-45D5-868F-F00F93F6E7B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48000" y="720000"/>
            <a:ext cx="10896000" cy="4165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noProof="0" dirty="0" err="1"/>
              <a:t>Titre</a:t>
            </a:r>
            <a:endParaRPr lang="nl-NL" noProof="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1B9A90-182E-49A3-8BF5-04F32288137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48000" y="1977669"/>
            <a:ext cx="10895999" cy="39753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2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3"/>
            <a:r>
              <a:rPr lang="nl-NL" noProof="0" dirty="0"/>
              <a:t>Leestekst</a:t>
            </a:r>
          </a:p>
          <a:p>
            <a:pPr lvl="4"/>
            <a:r>
              <a:rPr lang="nl-NL" noProof="0" dirty="0"/>
              <a:t>Kopje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#1</a:t>
            </a:r>
          </a:p>
          <a:p>
            <a:pPr lvl="7"/>
            <a:r>
              <a:rPr lang="nl-NL" noProof="0" dirty="0"/>
              <a:t>Sub-</a:t>
            </a:r>
            <a:r>
              <a:rPr lang="nl-NL" noProof="0" dirty="0" err="1"/>
              <a:t>bullet</a:t>
            </a:r>
            <a:r>
              <a:rPr lang="nl-NL" noProof="0" dirty="0"/>
              <a:t> #2</a:t>
            </a:r>
          </a:p>
          <a:p>
            <a:pPr lvl="8"/>
            <a:r>
              <a:rPr lang="nl-NL" noProof="0" dirty="0"/>
              <a:t>Leestekst</a:t>
            </a:r>
          </a:p>
        </p:txBody>
      </p:sp>
      <p:grpSp>
        <p:nvGrpSpPr>
          <p:cNvPr id="15" name="GRID" hidden="1">
            <a:extLst>
              <a:ext uri="{FF2B5EF4-FFF2-40B4-BE49-F238E27FC236}">
                <a16:creationId xmlns:a16="http://schemas.microsoft.com/office/drawing/2014/main" id="{4129D105-9E64-446B-9706-45C80CEFF79A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7D9988B5-FF41-44BF-9EBA-8ED0383D0B4A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223B51F0-7066-4BAC-B391-CBE4243866E1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86314BC-5B6A-423E-A18F-BE67EEBFD0AA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459F3FC6-346A-4720-8A58-EF51F3E955F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B7F067E3-7C7F-4338-8D56-491DA03C0F0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201E2212-5173-4771-AE50-E26539A4D19F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5EF3E362-BF7E-4510-95A1-3D2667CC9B0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0" name="Tekstvak 19">
            <a:extLst>
              <a:ext uri="{FF2B5EF4-FFF2-40B4-BE49-F238E27FC236}">
                <a16:creationId xmlns:a16="http://schemas.microsoft.com/office/drawing/2014/main" id="{88A106C3-3B5C-4817-A9B9-E1AA65368768}"/>
              </a:ext>
            </a:extLst>
          </p:cNvPr>
          <p:cNvSpPr txBox="1"/>
          <p:nvPr userDrawn="1"/>
        </p:nvSpPr>
        <p:spPr>
          <a:xfrm>
            <a:off x="0" y="-696037"/>
            <a:ext cx="2129051" cy="150127"/>
          </a:xfrm>
          <a:prstGeom prst="rect">
            <a:avLst/>
          </a:prstGeom>
          <a:noFill/>
        </p:spPr>
        <p:txBody>
          <a:bodyPr wrap="square" lIns="72000" tIns="0" rIns="72000" bIns="0" rtlCol="0">
            <a:noAutofit/>
          </a:bodyPr>
          <a:lstStyle/>
          <a:p>
            <a:r>
              <a:rPr lang="nl-NL" sz="1200" b="1" cap="all" baseline="0" noProof="0">
                <a:latin typeface="+mj-lt"/>
              </a:rPr>
              <a:t>Naam van de indeling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C0954C-56F0-4481-AEFC-476FD5516A05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DBA51BE-854B-40E7-B0B2-F1FDDFFA28A9}" type="datetime4">
              <a:rPr lang="nl-NL" smtClean="0"/>
              <a:t>17 maart 2022</a:t>
            </a:fld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49FE6F-67CB-4243-BE03-A9A3C4007850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5320" y="6329636"/>
            <a:ext cx="416679" cy="1683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D7B5DC5B-6873-43DB-ADC7-B15ACCE0DFD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713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8" r:id="rId3"/>
    <p:sldLayoutId id="2147483660" r:id="rId4"/>
    <p:sldLayoutId id="2147483675" r:id="rId5"/>
    <p:sldLayoutId id="2147483676" r:id="rId6"/>
    <p:sldLayoutId id="2147483692" r:id="rId7"/>
    <p:sldLayoutId id="2147483694" r:id="rId8"/>
    <p:sldLayoutId id="2147483693" r:id="rId9"/>
    <p:sldLayoutId id="2147483677" r:id="rId10"/>
    <p:sldLayoutId id="2147483697" r:id="rId11"/>
    <p:sldLayoutId id="2147483683" r:id="rId12"/>
    <p:sldLayoutId id="2147483679" r:id="rId13"/>
    <p:sldLayoutId id="2147483680" r:id="rId14"/>
    <p:sldLayoutId id="2147483681" r:id="rId15"/>
    <p:sldLayoutId id="2147483685" r:id="rId16"/>
    <p:sldLayoutId id="2147483682" r:id="rId17"/>
    <p:sldLayoutId id="2147483672" r:id="rId18"/>
    <p:sldLayoutId id="2147483684" r:id="rId19"/>
    <p:sldLayoutId id="2147483700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Montserrat Light" panose="00000400000000000000" pitchFamily="2" charset="0"/>
        <a:buChar char="◆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355600" indent="-1778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2"/>
        </a:buClr>
        <a:buSzPct val="80000"/>
        <a:buFont typeface="Montserrat Light" panose="00000400000000000000" pitchFamily="2" charset="0"/>
        <a:buChar char="◇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531813" indent="-17621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Calibri Light" panose="020F0302020204030204" pitchFamily="34" charset="0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j-lt"/>
          <a:ea typeface="+mn-ea"/>
          <a:cs typeface="+mn-cs"/>
        </a:defRPr>
      </a:lvl5pPr>
      <a:lvl6pPr marL="177800" indent="-1778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Montserrat Light" panose="00000400000000000000" pitchFamily="2" charset="0"/>
        <a:buChar char="◆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355600" indent="-1778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2"/>
        </a:buClr>
        <a:buSzPct val="80000"/>
        <a:buFont typeface="Montserrat Light" panose="00000400000000000000" pitchFamily="2" charset="0"/>
        <a:buChar char="◇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531813" indent="-17621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Calibri Light" panose="020F0302020204030204" pitchFamily="34" charset="0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D716C-C69B-4079-8F8C-DC79155B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A3277-558B-4E16-A5F7-511A0854B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DBBC-85AA-4F0D-97E7-222B72794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C20F0-AE4B-42D0-884A-42BD65898CAB}" type="datetimeFigureOut">
              <a:rPr lang="fr-BE" smtClean="0"/>
              <a:t>17/03/2022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BE19D-95AB-493B-AAE4-2B2305068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6BE8-6702-45F0-822D-ACB3CB001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DACC-7F02-418E-B619-4C8303A4839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680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E3571949-7584-4C58-9F04-654F82A2D49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1545"/>
            <a:ext cx="12192000" cy="8086041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E3FC2-3B39-4122-A919-F9EC89FA888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-1" y="-1"/>
            <a:ext cx="11178074" cy="7924779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63798-475F-4FAB-9F18-268A5AD8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Bedrijfspresentatie 2019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53ACDE-6032-4BC5-A2DC-FAAC4A75A6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br>
              <a:rPr lang="fr-BE" dirty="0"/>
            </a:br>
            <a:r>
              <a:rPr lang="fr-BE" sz="3600" b="0" i="0" u="none" strike="noStrike" baseline="0" dirty="0">
                <a:solidFill>
                  <a:schemeClr val="accent2"/>
                </a:solidFill>
                <a:latin typeface="ArialMT"/>
              </a:rPr>
              <a:t>Risques Climatiques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A3410A-967D-4E41-BAAB-1D327C99E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999" y="4102703"/>
            <a:ext cx="5342254" cy="4721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BE" sz="1600" b="1" dirty="0">
                <a:latin typeface="+mj-lt"/>
              </a:rPr>
              <a:t>Groupes des Contrôleurs d’Assurance Francophones</a:t>
            </a:r>
          </a:p>
          <a:p>
            <a:r>
              <a:rPr lang="fr-BE" sz="1600" dirty="0">
                <a:latin typeface="+mj-lt"/>
              </a:rPr>
              <a:t>Laura Languedoc - Jérôme Bourtembourg</a:t>
            </a:r>
            <a:endParaRPr lang="nl-BE" sz="16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39205-F096-4884-90C9-C21B32F76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17/03/2022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8D3305-12B7-4332-8A54-5ED24191C9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57038-3984-451D-A83B-ABB18AD3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1</a:t>
            </a:fld>
            <a:endParaRPr lang="nl-NL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794692C-50E3-4500-A5B2-69FEF456D33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EF6109-4A34-4B49-8FB7-3198DFB9969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73737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7B31965-19F2-4093-997A-3F37B59E34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7A2F9-C899-40BC-9609-F1496EEE64E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03524" y="9442"/>
            <a:ext cx="7260609" cy="7924779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78C2B-78CE-4E6D-9121-E83DC3C897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A783A-CCEF-4755-A8F4-FF46A20B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6AF26-2243-471F-9199-C9870E724BD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83F90E1-F586-4AEF-8725-AFEE8917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3186947"/>
            <a:ext cx="6005028" cy="1284179"/>
          </a:xfrm>
        </p:spPr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Groupe des contrôleurs </a:t>
            </a:r>
            <a:br>
              <a:rPr lang="fr-B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B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d’assurance francophones</a:t>
            </a:r>
            <a:br>
              <a:rPr lang="nl-BE" sz="36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nl-BE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BE" sz="3600" i="1" dirty="0">
                <a:solidFill>
                  <a:schemeClr val="accent1">
                    <a:lumMod val="50000"/>
                  </a:schemeClr>
                </a:solidFill>
              </a:rPr>
              <a:t>Présentation des travaux de </a:t>
            </a:r>
            <a:br>
              <a:rPr lang="fr-BE" sz="36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BE" sz="3600" i="1" dirty="0">
                <a:solidFill>
                  <a:schemeClr val="accent1">
                    <a:lumMod val="50000"/>
                  </a:schemeClr>
                </a:solidFill>
              </a:rPr>
              <a:t>l’EIOPA sur les risques de durabilité</a:t>
            </a:r>
            <a:endParaRPr lang="fr-BE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422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740BAAE8-C993-4927-BF66-138420D7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Risques de Durabilité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EA23755-9B69-4835-A479-45804DB6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Date</a:t>
            </a:r>
            <a:endParaRPr lang="nl-NL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ACECA6B-A093-4464-998B-8BF6BCE6A4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dirty="0"/>
              <a:t>Lignes directrices des travaux de l’EIOPA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8BF515-18E5-453C-8E2E-415CC34841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200682E-0257-44F7-815C-819F0D35F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3AC0-811A-4949-BC04-D4286265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3</a:t>
            </a:fld>
            <a:endParaRPr lang="nl-NL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D927D79-0CD4-46BF-BC67-2C15D28833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DAC96BE-8909-42EB-9A11-B67734F4B1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931CA-314E-4BC0-9E58-DAEB752A852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8131175"/>
            <a:ext cx="4114800" cy="152400"/>
          </a:xfrm>
          <a:prstGeom prst="rect">
            <a:avLst/>
          </a:prstGeom>
        </p:spPr>
        <p:txBody>
          <a:bodyPr/>
          <a:lstStyle/>
          <a:p>
            <a:r>
              <a:rPr lang="nl-NL" noProof="0"/>
              <a:t>Bedrijfspresentatie 2019</a:t>
            </a:r>
          </a:p>
        </p:txBody>
      </p:sp>
      <p:pic>
        <p:nvPicPr>
          <p:cNvPr id="29" name="Picture 4">
            <a:extLst>
              <a:ext uri="{FF2B5EF4-FFF2-40B4-BE49-F238E27FC236}">
                <a16:creationId xmlns:a16="http://schemas.microsoft.com/office/drawing/2014/main" id="{1068002E-C074-4A7A-9665-57F1697E2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184" y="433970"/>
            <a:ext cx="1524857" cy="9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BE9BFBC-8ED3-45B8-B504-8D4552D5C3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8896428"/>
              </p:ext>
            </p:extLst>
          </p:nvPr>
        </p:nvGraphicFramePr>
        <p:xfrm>
          <a:off x="647700" y="1447458"/>
          <a:ext cx="11323476" cy="5421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98010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7B31965-19F2-4093-997A-3F37B59E34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7A2F9-C899-40BC-9609-F1496EEE64E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03524" y="9442"/>
            <a:ext cx="7260609" cy="7924779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78C2B-78CE-4E6D-9121-E83DC3C897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A783A-CCEF-4755-A8F4-FF46A20B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6AF26-2243-471F-9199-C9870E724BD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83F90E1-F586-4AEF-8725-AFEE8917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3186947"/>
            <a:ext cx="6005028" cy="1284179"/>
          </a:xfrm>
        </p:spPr>
        <p:txBody>
          <a:bodyPr>
            <a:normAutofit fontScale="90000"/>
          </a:bodyPr>
          <a:lstStyle/>
          <a:p>
            <a:r>
              <a:rPr lang="fr-B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Groupe des contrôleurs </a:t>
            </a:r>
            <a:br>
              <a:rPr lang="fr-B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BE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d’assurance francophones</a:t>
            </a:r>
            <a:br>
              <a:rPr lang="nl-BE" sz="36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nl-BE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BE" sz="3600" i="1" dirty="0">
                <a:solidFill>
                  <a:schemeClr val="accent1">
                    <a:lumMod val="50000"/>
                  </a:schemeClr>
                </a:solidFill>
              </a:rPr>
              <a:t>Présentation des travaux du “Groupe de pilotage sur le risque climatique » de l’AICA</a:t>
            </a:r>
            <a:endParaRPr lang="fr-BE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283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A384-00C5-407D-B5A6-0745CCFB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49077"/>
            <a:ext cx="10896000" cy="416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Contexte et informations générales</a:t>
            </a:r>
            <a:endParaRPr lang="nl-BE" sz="24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9154C-3420-4937-87C0-7A506F01A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8000" y="1591683"/>
            <a:ext cx="10895999" cy="4420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2021: mandat du Comité Exécutif et début des travaux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Juin 2021: accord sur l’établissement du “Groupe de pilotage sur le risqué climatique”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Nov. 2021: approbation sur le plan d’action du groupe de pilotage – division de 3 projets: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Identification des lacunes dans les standards de supervision </a:t>
            </a:r>
            <a:r>
              <a:rPr lang="fr-BE" sz="1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(sous le Comité du développement des politiques)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Pratiques de supervision relatives aux analyses de scenarios climat </a:t>
            </a:r>
            <a:r>
              <a:rPr lang="fr-BE" sz="1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(sous le Comité macro-prudentiel)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Collecte des données relatives aux risques climatiques </a:t>
            </a:r>
            <a:r>
              <a:rPr lang="fr-BE" sz="1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(sous le Comité macro-prudentiel)</a:t>
            </a:r>
          </a:p>
          <a:p>
            <a:pPr marL="0" indent="0">
              <a:buNone/>
            </a:pPr>
            <a:endParaRPr lang="en-GB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fr-BE" sz="20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2022: recommandations, plan d’action et séquençage des travaux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Comité Exécutif du 2 mars 2022: état des recommandations et plan de continuation des travaux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Accord sur les recommandations et la suite des projets</a:t>
            </a:r>
          </a:p>
          <a:p>
            <a:pPr marL="0" indent="0">
              <a:buNone/>
            </a:pPr>
            <a:endParaRPr lang="nl-BE" sz="2000" i="1" dirty="0"/>
          </a:p>
          <a:p>
            <a:pPr marL="0" indent="0">
              <a:buNone/>
            </a:pPr>
            <a:endParaRPr lang="nl-BE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0270-AB30-4408-906F-9E6C90DE6F8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415320" y="6498000"/>
            <a:ext cx="2092881" cy="1683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1B164-CC34-495C-B61F-67718B286335}" type="datetime4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maart 2022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75528-0A7C-423D-A1C5-4B657DFD0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FD3870-AC79-45E7-A52C-BD32433072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244814-98E6-4407-93DC-5F4BBD94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4E210D-6D4B-49D6-9841-8DEA9F4070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F5B538-AE05-430D-BBBB-20F103CAF8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837447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A384-00C5-407D-B5A6-0745CCFB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49077"/>
            <a:ext cx="10896000" cy="416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Projet 1: Travaux relatifs aux lacunes existantes dans le cadre de supervision</a:t>
            </a:r>
            <a:br>
              <a:rPr lang="fr-BE" sz="24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fr-BE" sz="24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</a:t>
            </a:r>
            <a:r>
              <a:rPr lang="en-GB" sz="2000" b="1" i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(Gap analysis workstream)</a:t>
            </a:r>
            <a:endParaRPr lang="nl-BE" sz="24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9154C-3420-4937-87C0-7A506F01A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8001" y="1442221"/>
            <a:ext cx="10895999" cy="5279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Etat des lieux des constatations du groupe de travail ressorties de l’analyse des lacunes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La plupart des principes de base d’assurance </a:t>
            </a:r>
            <a:r>
              <a:rPr lang="fr-BE" sz="18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(PBA)</a:t>
            </a: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permettent de couvrir le risque climatique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Certains principes de base pourraient encore être complémentés :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B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fr-BE" sz="20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fr-BE" sz="20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Discussions au « Comité du développement des politiques » et au « Comité Exécutif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Généralement, proposition du groupe de travail bien accueillie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Importance de la priorisation et du séquençage des futurs travaux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Discussions sur la notion de « double matérialité » (principe 15)</a:t>
            </a:r>
          </a:p>
          <a:p>
            <a:pPr marL="0" indent="0">
              <a:spcBef>
                <a:spcPts val="0"/>
              </a:spcBef>
              <a:buNone/>
            </a:pPr>
            <a:endParaRPr lang="nl-BE" sz="2000" dirty="0"/>
          </a:p>
          <a:p>
            <a:pPr marL="0" indent="0">
              <a:spcBef>
                <a:spcPts val="0"/>
              </a:spcBef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Décisions des Comités supérieurs: validation des recommandations et du séquençage des futurs travaux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0270-AB30-4408-906F-9E6C90DE6F8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415320" y="6498000"/>
            <a:ext cx="2092881" cy="1683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1B164-CC34-495C-B61F-67718B286335}" type="datetime4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maart 2022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75528-0A7C-423D-A1C5-4B657DFD0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FD3870-AC79-45E7-A52C-BD32433072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244814-98E6-4407-93DC-5F4BBD94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4E210D-6D4B-49D6-9841-8DEA9F4070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F5B538-AE05-430D-BBBB-20F103CAF8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0715F7A3-D700-41FF-9E3D-492AA16F7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955592"/>
              </p:ext>
            </p:extLst>
          </p:nvPr>
        </p:nvGraphicFramePr>
        <p:xfrm>
          <a:off x="956930" y="2570928"/>
          <a:ext cx="9742474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474">
                  <a:extLst>
                    <a:ext uri="{9D8B030D-6E8A-4147-A177-3AD203B41FA5}">
                      <a16:colId xmlns:a16="http://schemas.microsoft.com/office/drawing/2014/main" val="2945435545"/>
                    </a:ext>
                  </a:extLst>
                </a:gridCol>
              </a:tblGrid>
              <a:tr h="250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/>
                        <a:t>Approfondissement possible des standards de supervision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13827"/>
                  </a:ext>
                </a:extLst>
              </a:tr>
              <a:tr h="228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Ajout d’un texte en introduction mentionnant le risque climatique et ses liens avec d’autres domaines/risques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51739"/>
                  </a:ext>
                </a:extLst>
              </a:tr>
              <a:tr h="365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Meilleure intégration du risque climatique dans certains principes de base: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fr-BE" sz="12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ICPs</a:t>
                      </a:r>
                      <a:r>
                        <a:rPr lang="fr-BE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 14 - valorisation ; 15 - placements ; 16 - gestion des risques d’entreprise).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961670"/>
                  </a:ext>
                </a:extLst>
              </a:tr>
              <a:tr h="271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Opportunité de développer des documentations additionnelles en support à certains principes.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13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336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A384-00C5-407D-B5A6-0745CCFB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49077"/>
            <a:ext cx="10896000" cy="416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Projet 2: Travaux relatifs aux analyses de scenarios climat </a:t>
            </a:r>
            <a:r>
              <a:rPr lang="en-GB" sz="2000" b="1" i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(Scenario analysis workstream)</a:t>
            </a:r>
            <a:endParaRPr lang="nl-BE" sz="24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9154C-3420-4937-87C0-7A506F01A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8001" y="1416696"/>
            <a:ext cx="10895999" cy="5081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Objectif : </a:t>
            </a: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aider les superviseurs à développer leurs propres analyses de scenarios climat</a:t>
            </a:r>
          </a:p>
          <a:p>
            <a:pPr marL="0" indent="0">
              <a:buNone/>
            </a:pPr>
            <a:endParaRPr lang="fr-BE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Questionnaire et 1</a:t>
            </a:r>
            <a:r>
              <a:rPr lang="fr-BE" sz="1800" b="1" baseline="300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</a:t>
            </a: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conclusions du groupe de travail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Questionnaire lancé et traité en janvier 2022 </a:t>
            </a:r>
            <a:r>
              <a:rPr lang="fr-BE" sz="18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(40/51 juridictions ont répondu)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But: comprendre la situation et les pratiques actuelles de chaque juridiction + identifier les principaux besoins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  <a:r>
              <a:rPr lang="fr-BE" sz="1800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e</a:t>
            </a: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conclusions: priorité pour une assistance à court terme (partage de connaissance et de bonnes pratiques)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Opportunité de documentation plus élaborée à reconsidérer début 2023.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B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B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buNone/>
            </a:pPr>
            <a:endParaRPr lang="fr-B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buNone/>
            </a:pPr>
            <a:endParaRPr lang="fr-B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en-GB" sz="18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Décision des Comités supérieurs (‘Comité Macro-prudentiel’ et ‘Comité Exécutif’): validation des recommandations et du séquençage des futurs travaux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0270-AB30-4408-906F-9E6C90DE6F8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415320" y="6498000"/>
            <a:ext cx="2092881" cy="1683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1B164-CC34-495C-B61F-67718B286335}" type="datetime4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maart 2022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75528-0A7C-423D-A1C5-4B657DFD0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FD3870-AC79-45E7-A52C-BD32433072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244814-98E6-4407-93DC-5F4BBD94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4E210D-6D4B-49D6-9841-8DEA9F4070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F5B538-AE05-430D-BBBB-20F103CAF8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0715F7A3-D700-41FF-9E3D-492AA16F7D11}"/>
              </a:ext>
            </a:extLst>
          </p:cNvPr>
          <p:cNvGraphicFramePr>
            <a:graphicFrameLocks noGrp="1"/>
          </p:cNvGraphicFramePr>
          <p:nvPr/>
        </p:nvGraphicFramePr>
        <p:xfrm>
          <a:off x="1020308" y="3953035"/>
          <a:ext cx="9742474" cy="1376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474">
                  <a:extLst>
                    <a:ext uri="{9D8B030D-6E8A-4147-A177-3AD203B41FA5}">
                      <a16:colId xmlns:a16="http://schemas.microsoft.com/office/drawing/2014/main" val="2945435545"/>
                    </a:ext>
                  </a:extLst>
                </a:gridCol>
              </a:tblGrid>
              <a:tr h="297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noProof="0" dirty="0"/>
                        <a:t>Proposition de séquençage des travaux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13827"/>
                  </a:ext>
                </a:extLst>
              </a:tr>
              <a:tr h="270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Avril-Juin 2022: ateliers d’expertise visant à acquérir de la connaissance et du retour d’expérience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51739"/>
                  </a:ext>
                </a:extLst>
              </a:tr>
              <a:tr h="270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Juin-Sept. 2022: sessions de partage des connaissances et de bonnes pratiques (approche collaborative)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961670"/>
                  </a:ext>
                </a:extLst>
              </a:tr>
              <a:tr h="431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Sept.-</a:t>
                      </a:r>
                      <a:r>
                        <a:rPr lang="fr-BE" sz="14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Dec</a:t>
                      </a: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. 2022: sessions de formation et séminaires (e.g. conférence annuelle de l’AICA)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13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981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A384-00C5-407D-B5A6-0745CCFB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549077"/>
            <a:ext cx="10896000" cy="416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Projet 3: Travaux relatifs à la collecte des données </a:t>
            </a:r>
            <a:r>
              <a:rPr lang="en-GB" sz="2000" b="1" i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(Data workstream)</a:t>
            </a:r>
            <a:endParaRPr lang="nl-BE" sz="24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9154C-3420-4937-87C0-7A506F01A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8001" y="1425368"/>
            <a:ext cx="10895999" cy="5072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Objectif : </a:t>
            </a: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recommandations pour intégrer les risques climatiques dans l’exercice de suivi des risques à l’échelle mondiale (GME) -&gt; 2 collectes distinctes (niveau individuel et niveau sectoriel).</a:t>
            </a:r>
          </a:p>
          <a:p>
            <a:pPr marL="0" indent="0">
              <a:buNone/>
            </a:pPr>
            <a:endParaRPr lang="fr-BE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fr-BE" sz="18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fr-BE" sz="18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fr-BE" sz="18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fr-BE" sz="1800" b="1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fr-BE" sz="1800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Décision des Comités supérieurs (‘Comité Macro-prudentiel’ et ‘Comité Exécutif’):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Réserves sur l’intégration du risque climatique dans la collecte de données au niveau individuel des assureurs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Volume déjà conséquent de collecte de données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Consensus pour intégrer le risque climatique dans « l’exercice de suivi des risques à l’échelle mondiale » seulement via la collecte de données au niveau sectoriel (= via les données disponibles chez les superviseurs).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La collecte sectorielle doit donner la satisfaction nécessaire (notamment disponibilité et qualité des données chez le superviseur) pour réaliser l’analyse du risque climatique pour le secteur de l’assurance.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0270-AB30-4408-906F-9E6C90DE6F8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415320" y="6498000"/>
            <a:ext cx="2092881" cy="1683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1B164-CC34-495C-B61F-67718B286335}" type="datetime4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maart 2022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75528-0A7C-423D-A1C5-4B657DFD0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FD3870-AC79-45E7-A52C-BD32433072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244814-98E6-4407-93DC-5F4BBD94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5DC5B-6873-43DB-ADC7-B15ACCE0DFDB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4E210D-6D4B-49D6-9841-8DEA9F4070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F5B538-AE05-430D-BBBB-20F103CAF8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endParaRPr lang="nl-BE" dirty="0"/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0715F7A3-D700-41FF-9E3D-492AA16F7D11}"/>
              </a:ext>
            </a:extLst>
          </p:cNvPr>
          <p:cNvGraphicFramePr>
            <a:graphicFrameLocks noGrp="1"/>
          </p:cNvGraphicFramePr>
          <p:nvPr/>
        </p:nvGraphicFramePr>
        <p:xfrm>
          <a:off x="718363" y="2177777"/>
          <a:ext cx="106299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901">
                  <a:extLst>
                    <a:ext uri="{9D8B030D-6E8A-4147-A177-3AD203B41FA5}">
                      <a16:colId xmlns:a16="http://schemas.microsoft.com/office/drawing/2014/main" val="2945435545"/>
                    </a:ext>
                  </a:extLst>
                </a:gridCol>
              </a:tblGrid>
              <a:tr h="3165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noProof="0" dirty="0"/>
                        <a:t>Recommandations du groupe de travail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13827"/>
                  </a:ext>
                </a:extLst>
              </a:tr>
              <a:tr h="489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Priorité</a:t>
                      </a: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 à la collecte de données sur le risque climatique au </a:t>
                      </a:r>
                      <a:r>
                        <a:rPr lang="fr-BE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niveau sectoriel </a:t>
                      </a:r>
                      <a:r>
                        <a:rPr lang="fr-BE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(SWM)</a:t>
                      </a: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: actif et passif du bilan.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Elément essentiel pour le travail d’analyse du risque climatique dans le secteur de l’assurance</a:t>
                      </a:r>
                      <a:endParaRPr lang="fr-BE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51739"/>
                  </a:ext>
                </a:extLst>
              </a:tr>
              <a:tr h="44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Collecte de données sur le risque climatique au </a:t>
                      </a:r>
                      <a:r>
                        <a:rPr lang="fr-BE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niveau individuel </a:t>
                      </a:r>
                      <a:r>
                        <a:rPr lang="fr-BE" sz="14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. assureurs </a:t>
                      </a:r>
                      <a:r>
                        <a:rPr lang="fr-BE" sz="14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(IIM)</a:t>
                      </a: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cible uniquement les </a:t>
                      </a:r>
                      <a:r>
                        <a:rPr lang="fr-BE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investissements</a:t>
                      </a:r>
                      <a:r>
                        <a:rPr lang="fr-BE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 (côté actif du bilan).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961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2887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sentatie">
  <a:themeElements>
    <a:clrScheme name="Nationale Bank van België">
      <a:dk1>
        <a:sysClr val="windowText" lastClr="000000"/>
      </a:dk1>
      <a:lt1>
        <a:sysClr val="window" lastClr="FFFFFF"/>
      </a:lt1>
      <a:dk2>
        <a:srgbClr val="333333"/>
      </a:dk2>
      <a:lt2>
        <a:srgbClr val="E9E9E9"/>
      </a:lt2>
      <a:accent1>
        <a:srgbClr val="0076C8"/>
      </a:accent1>
      <a:accent2>
        <a:srgbClr val="004B9C"/>
      </a:accent2>
      <a:accent3>
        <a:srgbClr val="8F0039"/>
      </a:accent3>
      <a:accent4>
        <a:srgbClr val="62315A"/>
      </a:accent4>
      <a:accent5>
        <a:srgbClr val="007F31"/>
      </a:accent5>
      <a:accent6>
        <a:srgbClr val="FFA500"/>
      </a:accent6>
      <a:hlink>
        <a:srgbClr val="0076C8"/>
      </a:hlink>
      <a:folHlink>
        <a:srgbClr val="333333"/>
      </a:folHlink>
    </a:clrScheme>
    <a:fontScheme name="Segoe UI (Light)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lIns="144000" tIns="144000" rIns="144000" bIns="144000"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1"/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Bef>
            <a:spcPts val="300"/>
          </a:spcBef>
          <a:spcAft>
            <a:spcPts val="300"/>
          </a:spcAft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EC61DAE-E0DD-4853-910A-D9F84C3B308C}" vid="{C1DA2C8E-7BDC-48EC-A291-94F762CF5A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B86FD35EDC04CA09B5255C7D57D8F" ma:contentTypeVersion="11" ma:contentTypeDescription="Create a new document." ma:contentTypeScope="" ma:versionID="320f0b2d246afb68b19f453aba33f20e">
  <xsd:schema xmlns:xsd="http://www.w3.org/2001/XMLSchema" xmlns:xs="http://www.w3.org/2001/XMLSchema" xmlns:p="http://schemas.microsoft.com/office/2006/metadata/properties" xmlns:ns3="b52871e4-a63a-409d-89ae-4118705b7c70" xmlns:ns4="d939a7f2-1293-4cd3-a42b-5e36181a4cb4" targetNamespace="http://schemas.microsoft.com/office/2006/metadata/properties" ma:root="true" ma:fieldsID="14e875df19f397a404b7cb0066a10db0" ns3:_="" ns4:_="">
    <xsd:import namespace="b52871e4-a63a-409d-89ae-4118705b7c70"/>
    <xsd:import namespace="d939a7f2-1293-4cd3-a42b-5e36181a4c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871e4-a63a-409d-89ae-4118705b7c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9a7f2-1293-4cd3-a42b-5e36181a4cb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031754-E3C9-4527-B7CB-1E1C599188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D1248D-B179-4C6C-B4AE-2551499DED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986D00-8098-4FFF-B7A1-364280282C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2871e4-a63a-409d-89ae-4118705b7c70"/>
    <ds:schemaRef ds:uri="d939a7f2-1293-4cd3-a42b-5e36181a4c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NBB FR</Template>
  <TotalTime>2291</TotalTime>
  <Words>1000</Words>
  <Application>Microsoft Office PowerPoint</Application>
  <PresentationFormat>Widescreen</PresentationFormat>
  <Paragraphs>114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ArialMT</vt:lpstr>
      <vt:lpstr>Calibri</vt:lpstr>
      <vt:lpstr>Calibri Light</vt:lpstr>
      <vt:lpstr>Montserrat Light</vt:lpstr>
      <vt:lpstr>Segoe UI</vt:lpstr>
      <vt:lpstr>Segoe UI Light</vt:lpstr>
      <vt:lpstr>Wingdings</vt:lpstr>
      <vt:lpstr>Presentatie</vt:lpstr>
      <vt:lpstr>Office Theme</vt:lpstr>
      <vt:lpstr> Risques Climatiques</vt:lpstr>
      <vt:lpstr>Groupe des contrôleurs  d’assurance francophones  Présentation des travaux de  l’EIOPA sur les risques de durabilité</vt:lpstr>
      <vt:lpstr>Risques de Durabilité</vt:lpstr>
      <vt:lpstr>Groupe des contrôleurs  d’assurance francophones  Présentation des travaux du “Groupe de pilotage sur le risque climatique » de l’AICA</vt:lpstr>
      <vt:lpstr>Contexte et informations générales</vt:lpstr>
      <vt:lpstr>Projet 1: Travaux relatifs aux lacunes existantes dans le cadre de supervision              (Gap analysis workstream)</vt:lpstr>
      <vt:lpstr>Projet 2: Travaux relatifs aux analyses de scenarios climat (Scenario analysis workstream)</vt:lpstr>
      <vt:lpstr>Projet 3: Travaux relatifs à la collecte des données (Data workstream)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durable : l’expérience de la BNB</dc:title>
  <dc:creator>Bourtembourg Jerome</dc:creator>
  <cp:lastModifiedBy>Languedoc Laura</cp:lastModifiedBy>
  <cp:revision>37</cp:revision>
  <dcterms:created xsi:type="dcterms:W3CDTF">2020-11-26T08:37:15Z</dcterms:created>
  <dcterms:modified xsi:type="dcterms:W3CDTF">2022-03-17T13:47:50Z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0x01010016DB86FD35EDC04CA09B5255C7D57D8F</vt:lpwstr>
  </property>
</Properties>
</file>